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4"/>
  </p:sldMasterIdLst>
  <p:notesMasterIdLst>
    <p:notesMasterId r:id="rId22"/>
  </p:notesMasterIdLst>
  <p:sldIdLst>
    <p:sldId id="257" r:id="rId5"/>
    <p:sldId id="256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7" r:id="rId15"/>
    <p:sldId id="266" r:id="rId16"/>
    <p:sldId id="268" r:id="rId17"/>
    <p:sldId id="272" r:id="rId18"/>
    <p:sldId id="269" r:id="rId19"/>
    <p:sldId id="270" r:id="rId20"/>
    <p:sldId id="271" r:id="rId21"/>
  </p:sldIdLst>
  <p:sldSz cx="12192000" cy="6858000"/>
  <p:notesSz cx="6858000" cy="9144000"/>
  <p:embeddedFontLst>
    <p:embeddedFont>
      <p:font typeface="Garamond" panose="02020404030301010803" pitchFamily="18" charset="0"/>
      <p:regular r:id="rId23"/>
      <p:bold r:id="rId24"/>
      <p: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M Standard Template" id="{DE84584B-A5D0-41FC-A1BD-842205AC7447}">
          <p14:sldIdLst>
            <p14:sldId id="257"/>
            <p14:sldId id="256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7"/>
            <p14:sldId id="266"/>
            <p14:sldId id="268"/>
            <p14:sldId id="272"/>
            <p14:sldId id="269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ACF05D-2768-4059-A2FA-B72854B5E65D}" v="49" dt="2024-12-01T18:33:39.7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 varScale="1">
        <p:scale>
          <a:sx n="82" d="100"/>
          <a:sy n="82" d="100"/>
        </p:scale>
        <p:origin x="5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279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than siew" userId="b4bda1a74703c7f3" providerId="LiveId" clId="{1DACF05D-2768-4059-A2FA-B72854B5E65D}"/>
    <pc:docChg chg="undo custSel addSld delSld modSld sldOrd modSection">
      <pc:chgData name="jonathan siew" userId="b4bda1a74703c7f3" providerId="LiveId" clId="{1DACF05D-2768-4059-A2FA-B72854B5E65D}" dt="2024-12-01T18:39:30.307" v="5510" actId="20577"/>
      <pc:docMkLst>
        <pc:docMk/>
      </pc:docMkLst>
      <pc:sldChg chg="modSp mod">
        <pc:chgData name="jonathan siew" userId="b4bda1a74703c7f3" providerId="LiveId" clId="{1DACF05D-2768-4059-A2FA-B72854B5E65D}" dt="2024-12-01T17:41:14.243" v="4610" actId="20577"/>
        <pc:sldMkLst>
          <pc:docMk/>
          <pc:sldMk cId="1369132097" sldId="256"/>
        </pc:sldMkLst>
        <pc:spChg chg="mod">
          <ac:chgData name="jonathan siew" userId="b4bda1a74703c7f3" providerId="LiveId" clId="{1DACF05D-2768-4059-A2FA-B72854B5E65D}" dt="2024-12-01T17:41:14.243" v="4610" actId="20577"/>
          <ac:spMkLst>
            <pc:docMk/>
            <pc:sldMk cId="1369132097" sldId="256"/>
            <ac:spMk id="2" creationId="{00000000-0000-0000-0000-000000000000}"/>
          </ac:spMkLst>
        </pc:spChg>
      </pc:sldChg>
      <pc:sldChg chg="modSp mod">
        <pc:chgData name="jonathan siew" userId="b4bda1a74703c7f3" providerId="LiveId" clId="{1DACF05D-2768-4059-A2FA-B72854B5E65D}" dt="2024-12-01T16:32:36.571" v="62" actId="1076"/>
        <pc:sldMkLst>
          <pc:docMk/>
          <pc:sldMk cId="1161887626" sldId="258"/>
        </pc:sldMkLst>
        <pc:spChg chg="mod">
          <ac:chgData name="jonathan siew" userId="b4bda1a74703c7f3" providerId="LiveId" clId="{1DACF05D-2768-4059-A2FA-B72854B5E65D}" dt="2024-12-01T16:32:36.571" v="62" actId="1076"/>
          <ac:spMkLst>
            <pc:docMk/>
            <pc:sldMk cId="1161887626" sldId="258"/>
            <ac:spMk id="2" creationId="{00000000-0000-0000-0000-000000000000}"/>
          </ac:spMkLst>
        </pc:spChg>
        <pc:spChg chg="mod">
          <ac:chgData name="jonathan siew" userId="b4bda1a74703c7f3" providerId="LiveId" clId="{1DACF05D-2768-4059-A2FA-B72854B5E65D}" dt="2024-12-01T16:31:10.399" v="0" actId="1076"/>
          <ac:spMkLst>
            <pc:docMk/>
            <pc:sldMk cId="1161887626" sldId="258"/>
            <ac:spMk id="23" creationId="{484E4D05-6F71-6B93-9206-94817B962E1F}"/>
          </ac:spMkLst>
        </pc:spChg>
      </pc:sldChg>
      <pc:sldChg chg="modSp mod ord">
        <pc:chgData name="jonathan siew" userId="b4bda1a74703c7f3" providerId="LiveId" clId="{1DACF05D-2768-4059-A2FA-B72854B5E65D}" dt="2024-12-01T17:37:46.015" v="4539" actId="20577"/>
        <pc:sldMkLst>
          <pc:docMk/>
          <pc:sldMk cId="1047069251" sldId="259"/>
        </pc:sldMkLst>
        <pc:spChg chg="mod">
          <ac:chgData name="jonathan siew" userId="b4bda1a74703c7f3" providerId="LiveId" clId="{1DACF05D-2768-4059-A2FA-B72854B5E65D}" dt="2024-12-01T16:42:52.538" v="546" actId="1076"/>
          <ac:spMkLst>
            <pc:docMk/>
            <pc:sldMk cId="1047069251" sldId="259"/>
            <ac:spMk id="2" creationId="{00000000-0000-0000-0000-000000000000}"/>
          </ac:spMkLst>
        </pc:spChg>
        <pc:graphicFrameChg chg="modGraphic">
          <ac:chgData name="jonathan siew" userId="b4bda1a74703c7f3" providerId="LiveId" clId="{1DACF05D-2768-4059-A2FA-B72854B5E65D}" dt="2024-12-01T17:37:46.015" v="4539" actId="20577"/>
          <ac:graphicFrameMkLst>
            <pc:docMk/>
            <pc:sldMk cId="1047069251" sldId="259"/>
            <ac:graphicFrameMk id="5" creationId="{D513E84F-13EF-1446-0969-7632FC9FE299}"/>
          </ac:graphicFrameMkLst>
        </pc:graphicFrameChg>
      </pc:sldChg>
      <pc:sldChg chg="delSp modSp add mod">
        <pc:chgData name="jonathan siew" userId="b4bda1a74703c7f3" providerId="LiveId" clId="{1DACF05D-2768-4059-A2FA-B72854B5E65D}" dt="2024-12-01T17:37:56.671" v="4554" actId="20577"/>
        <pc:sldMkLst>
          <pc:docMk/>
          <pc:sldMk cId="878228326" sldId="260"/>
        </pc:sldMkLst>
        <pc:spChg chg="mod">
          <ac:chgData name="jonathan siew" userId="b4bda1a74703c7f3" providerId="LiveId" clId="{1DACF05D-2768-4059-A2FA-B72854B5E65D}" dt="2024-12-01T16:34:07.270" v="115" actId="1076"/>
          <ac:spMkLst>
            <pc:docMk/>
            <pc:sldMk cId="878228326" sldId="260"/>
            <ac:spMk id="2" creationId="{5FE40861-C2DC-451B-EFDD-325D8BA6C119}"/>
          </ac:spMkLst>
        </pc:spChg>
        <pc:spChg chg="del mod">
          <ac:chgData name="jonathan siew" userId="b4bda1a74703c7f3" providerId="LiveId" clId="{1DACF05D-2768-4059-A2FA-B72854B5E65D}" dt="2024-12-01T16:34:17.454" v="118" actId="478"/>
          <ac:spMkLst>
            <pc:docMk/>
            <pc:sldMk cId="878228326" sldId="260"/>
            <ac:spMk id="23" creationId="{42CF25AA-7E75-7E53-F586-43D8E6501D89}"/>
          </ac:spMkLst>
        </pc:spChg>
        <pc:spChg chg="mod">
          <ac:chgData name="jonathan siew" userId="b4bda1a74703c7f3" providerId="LiveId" clId="{1DACF05D-2768-4059-A2FA-B72854B5E65D}" dt="2024-12-01T17:37:56.671" v="4554" actId="20577"/>
          <ac:spMkLst>
            <pc:docMk/>
            <pc:sldMk cId="878228326" sldId="260"/>
            <ac:spMk id="24" creationId="{BDA1DD15-4807-F0A5-44EA-456A46E93764}"/>
          </ac:spMkLst>
        </pc:spChg>
        <pc:spChg chg="del">
          <ac:chgData name="jonathan siew" userId="b4bda1a74703c7f3" providerId="LiveId" clId="{1DACF05D-2768-4059-A2FA-B72854B5E65D}" dt="2024-12-01T16:34:24.202" v="121" actId="478"/>
          <ac:spMkLst>
            <pc:docMk/>
            <pc:sldMk cId="878228326" sldId="260"/>
            <ac:spMk id="25" creationId="{DE81CAA4-41A0-DD8D-C329-B653B62401D0}"/>
          </ac:spMkLst>
        </pc:spChg>
        <pc:spChg chg="del">
          <ac:chgData name="jonathan siew" userId="b4bda1a74703c7f3" providerId="LiveId" clId="{1DACF05D-2768-4059-A2FA-B72854B5E65D}" dt="2024-12-01T16:34:24.202" v="121" actId="478"/>
          <ac:spMkLst>
            <pc:docMk/>
            <pc:sldMk cId="878228326" sldId="260"/>
            <ac:spMk id="26" creationId="{1F3C528F-C741-9666-2472-AADA6F4EDE38}"/>
          </ac:spMkLst>
        </pc:spChg>
        <pc:picChg chg="del">
          <ac:chgData name="jonathan siew" userId="b4bda1a74703c7f3" providerId="LiveId" clId="{1DACF05D-2768-4059-A2FA-B72854B5E65D}" dt="2024-12-01T16:34:13.629" v="116" actId="478"/>
          <ac:picMkLst>
            <pc:docMk/>
            <pc:sldMk cId="878228326" sldId="260"/>
            <ac:picMk id="5" creationId="{7A0FFFC1-44D0-AB6E-369F-02F9D00ACC07}"/>
          </ac:picMkLst>
        </pc:picChg>
        <pc:picChg chg="del">
          <ac:chgData name="jonathan siew" userId="b4bda1a74703c7f3" providerId="LiveId" clId="{1DACF05D-2768-4059-A2FA-B72854B5E65D}" dt="2024-12-01T16:34:13.629" v="116" actId="478"/>
          <ac:picMkLst>
            <pc:docMk/>
            <pc:sldMk cId="878228326" sldId="260"/>
            <ac:picMk id="7" creationId="{54532EB9-7A41-D496-D30D-C28C030CF953}"/>
          </ac:picMkLst>
        </pc:picChg>
        <pc:picChg chg="del">
          <ac:chgData name="jonathan siew" userId="b4bda1a74703c7f3" providerId="LiveId" clId="{1DACF05D-2768-4059-A2FA-B72854B5E65D}" dt="2024-12-01T16:34:19.594" v="119" actId="478"/>
          <ac:picMkLst>
            <pc:docMk/>
            <pc:sldMk cId="878228326" sldId="260"/>
            <ac:picMk id="9" creationId="{4E8D43CE-D6E9-B246-DC27-71B08A739175}"/>
          </ac:picMkLst>
        </pc:picChg>
        <pc:cxnChg chg="del">
          <ac:chgData name="jonathan siew" userId="b4bda1a74703c7f3" providerId="LiveId" clId="{1DACF05D-2768-4059-A2FA-B72854B5E65D}" dt="2024-12-01T16:34:21.545" v="120" actId="478"/>
          <ac:cxnSpMkLst>
            <pc:docMk/>
            <pc:sldMk cId="878228326" sldId="260"/>
            <ac:cxnSpMk id="11" creationId="{D9D7EF77-6438-B027-3654-9DAB894D946F}"/>
          </ac:cxnSpMkLst>
        </pc:cxnChg>
        <pc:cxnChg chg="del">
          <ac:chgData name="jonathan siew" userId="b4bda1a74703c7f3" providerId="LiveId" clId="{1DACF05D-2768-4059-A2FA-B72854B5E65D}" dt="2024-12-01T16:34:13.629" v="116" actId="478"/>
          <ac:cxnSpMkLst>
            <pc:docMk/>
            <pc:sldMk cId="878228326" sldId="260"/>
            <ac:cxnSpMk id="12" creationId="{486C3702-7713-C71E-73C1-CF0007169DD1}"/>
          </ac:cxnSpMkLst>
        </pc:cxnChg>
        <pc:cxnChg chg="del">
          <ac:chgData name="jonathan siew" userId="b4bda1a74703c7f3" providerId="LiveId" clId="{1DACF05D-2768-4059-A2FA-B72854B5E65D}" dt="2024-12-01T16:34:13.629" v="116" actId="478"/>
          <ac:cxnSpMkLst>
            <pc:docMk/>
            <pc:sldMk cId="878228326" sldId="260"/>
            <ac:cxnSpMk id="13" creationId="{0B7593AC-3FD8-8678-6717-574A43A90B77}"/>
          </ac:cxnSpMkLst>
        </pc:cxnChg>
      </pc:sldChg>
      <pc:sldChg chg="modSp del mod">
        <pc:chgData name="jonathan siew" userId="b4bda1a74703c7f3" providerId="LiveId" clId="{1DACF05D-2768-4059-A2FA-B72854B5E65D}" dt="2024-12-01T16:33:30.198" v="65" actId="2696"/>
        <pc:sldMkLst>
          <pc:docMk/>
          <pc:sldMk cId="3059424825" sldId="260"/>
        </pc:sldMkLst>
        <pc:spChg chg="mod">
          <ac:chgData name="jonathan siew" userId="b4bda1a74703c7f3" providerId="LiveId" clId="{1DACF05D-2768-4059-A2FA-B72854B5E65D}" dt="2024-12-01T16:32:43.375" v="64" actId="14100"/>
          <ac:spMkLst>
            <pc:docMk/>
            <pc:sldMk cId="3059424825" sldId="260"/>
            <ac:spMk id="2" creationId="{00000000-0000-0000-0000-000000000000}"/>
          </ac:spMkLst>
        </pc:spChg>
      </pc:sldChg>
      <pc:sldChg chg="addSp delSp modSp add mod ord modClrScheme chgLayout">
        <pc:chgData name="jonathan siew" userId="b4bda1a74703c7f3" providerId="LiveId" clId="{1DACF05D-2768-4059-A2FA-B72854B5E65D}" dt="2024-12-01T17:43:25.001" v="4630" actId="14100"/>
        <pc:sldMkLst>
          <pc:docMk/>
          <pc:sldMk cId="2900290954" sldId="261"/>
        </pc:sldMkLst>
        <pc:spChg chg="mod">
          <ac:chgData name="jonathan siew" userId="b4bda1a74703c7f3" providerId="LiveId" clId="{1DACF05D-2768-4059-A2FA-B72854B5E65D}" dt="2024-12-01T17:43:08.580" v="4624" actId="1076"/>
          <ac:spMkLst>
            <pc:docMk/>
            <pc:sldMk cId="2900290954" sldId="261"/>
            <ac:spMk id="2" creationId="{AB61B51B-D6FE-686C-F47D-4700B881D37D}"/>
          </ac:spMkLst>
        </pc:spChg>
        <pc:spChg chg="add del mod">
          <ac:chgData name="jonathan siew" userId="b4bda1a74703c7f3" providerId="LiveId" clId="{1DACF05D-2768-4059-A2FA-B72854B5E65D}" dt="2024-12-01T17:42:02.196" v="4617" actId="26606"/>
          <ac:spMkLst>
            <pc:docMk/>
            <pc:sldMk cId="2900290954" sldId="261"/>
            <ac:spMk id="3" creationId="{5F3855B2-BF29-58CE-DCD9-53F26BFD249E}"/>
          </ac:spMkLst>
        </pc:spChg>
        <pc:spChg chg="add del mod">
          <ac:chgData name="jonathan siew" userId="b4bda1a74703c7f3" providerId="LiveId" clId="{1DACF05D-2768-4059-A2FA-B72854B5E65D}" dt="2024-12-01T17:41:51.013" v="4612" actId="26606"/>
          <ac:spMkLst>
            <pc:docMk/>
            <pc:sldMk cId="2900290954" sldId="261"/>
            <ac:spMk id="9" creationId="{57919FDF-3B1C-FE13-4647-D3AB0494D878}"/>
          </ac:spMkLst>
        </pc:spChg>
        <pc:spChg chg="add del">
          <ac:chgData name="jonathan siew" userId="b4bda1a74703c7f3" providerId="LiveId" clId="{1DACF05D-2768-4059-A2FA-B72854B5E65D}" dt="2024-12-01T17:41:55.412" v="4614" actId="26606"/>
          <ac:spMkLst>
            <pc:docMk/>
            <pc:sldMk cId="2900290954" sldId="261"/>
            <ac:spMk id="11" creationId="{F8E14029-2540-50A4-DDF9-8BF2A6739F68}"/>
          </ac:spMkLst>
        </pc:spChg>
        <pc:spChg chg="add del mod">
          <ac:chgData name="jonathan siew" userId="b4bda1a74703c7f3" providerId="LiveId" clId="{1DACF05D-2768-4059-A2FA-B72854B5E65D}" dt="2024-12-01T17:42:02.160" v="4616" actId="26606"/>
          <ac:spMkLst>
            <pc:docMk/>
            <pc:sldMk cId="2900290954" sldId="261"/>
            <ac:spMk id="14" creationId="{738238B6-AE97-74CB-705B-19483B1766FA}"/>
          </ac:spMkLst>
        </pc:spChg>
        <pc:spChg chg="add del mod">
          <ac:chgData name="jonathan siew" userId="b4bda1a74703c7f3" providerId="LiveId" clId="{1DACF05D-2768-4059-A2FA-B72854B5E65D}" dt="2024-12-01T17:42:36.686" v="4620" actId="26606"/>
          <ac:spMkLst>
            <pc:docMk/>
            <pc:sldMk cId="2900290954" sldId="261"/>
            <ac:spMk id="17" creationId="{57919FDF-3B1C-FE13-4647-D3AB0494D878}"/>
          </ac:spMkLst>
        </pc:spChg>
        <pc:spChg chg="add del mod">
          <ac:chgData name="jonathan siew" userId="b4bda1a74703c7f3" providerId="LiveId" clId="{1DACF05D-2768-4059-A2FA-B72854B5E65D}" dt="2024-12-01T17:43:19.971" v="4628" actId="478"/>
          <ac:spMkLst>
            <pc:docMk/>
            <pc:sldMk cId="2900290954" sldId="261"/>
            <ac:spMk id="23" creationId="{2A1488A0-CC07-C9D7-A353-F80EDD0D1DC8}"/>
          </ac:spMkLst>
        </pc:spChg>
        <pc:graphicFrameChg chg="del modGraphic">
          <ac:chgData name="jonathan siew" userId="b4bda1a74703c7f3" providerId="LiveId" clId="{1DACF05D-2768-4059-A2FA-B72854B5E65D}" dt="2024-12-01T16:43:14.958" v="574" actId="478"/>
          <ac:graphicFrameMkLst>
            <pc:docMk/>
            <pc:sldMk cId="2900290954" sldId="261"/>
            <ac:graphicFrameMk id="5" creationId="{B91A1ECC-212B-26D0-7C5E-70680463BCBB}"/>
          </ac:graphicFrameMkLst>
        </pc:graphicFrameChg>
        <pc:graphicFrameChg chg="add del mod">
          <ac:chgData name="jonathan siew" userId="b4bda1a74703c7f3" providerId="LiveId" clId="{1DACF05D-2768-4059-A2FA-B72854B5E65D}" dt="2024-12-01T17:41:51.013" v="4612" actId="26606"/>
          <ac:graphicFrameMkLst>
            <pc:docMk/>
            <pc:sldMk cId="2900290954" sldId="261"/>
            <ac:graphicFrameMk id="6" creationId="{12E093A9-BAD3-E924-A719-8E53F455FD33}"/>
          </ac:graphicFrameMkLst>
        </pc:graphicFrameChg>
        <pc:graphicFrameChg chg="add del">
          <ac:chgData name="jonathan siew" userId="b4bda1a74703c7f3" providerId="LiveId" clId="{1DACF05D-2768-4059-A2FA-B72854B5E65D}" dt="2024-12-01T17:41:55.412" v="4614" actId="26606"/>
          <ac:graphicFrameMkLst>
            <pc:docMk/>
            <pc:sldMk cId="2900290954" sldId="261"/>
            <ac:graphicFrameMk id="12" creationId="{E9ACD76B-D6D8-30D8-2618-6E6085C088A6}"/>
          </ac:graphicFrameMkLst>
        </pc:graphicFrameChg>
        <pc:graphicFrameChg chg="add del mod">
          <ac:chgData name="jonathan siew" userId="b4bda1a74703c7f3" providerId="LiveId" clId="{1DACF05D-2768-4059-A2FA-B72854B5E65D}" dt="2024-12-01T17:42:02.160" v="4616" actId="26606"/>
          <ac:graphicFrameMkLst>
            <pc:docMk/>
            <pc:sldMk cId="2900290954" sldId="261"/>
            <ac:graphicFrameMk id="15" creationId="{0524C6D6-CE6E-4856-2536-C2198612693C}"/>
          </ac:graphicFrameMkLst>
        </pc:graphicFrameChg>
        <pc:graphicFrameChg chg="add mod modGraphic">
          <ac:chgData name="jonathan siew" userId="b4bda1a74703c7f3" providerId="LiveId" clId="{1DACF05D-2768-4059-A2FA-B72854B5E65D}" dt="2024-12-01T17:43:25.001" v="4630" actId="14100"/>
          <ac:graphicFrameMkLst>
            <pc:docMk/>
            <pc:sldMk cId="2900290954" sldId="261"/>
            <ac:graphicFrameMk id="18" creationId="{12E093A9-BAD3-E924-A719-8E53F455FD33}"/>
          </ac:graphicFrameMkLst>
        </pc:graphicFrameChg>
      </pc:sldChg>
      <pc:sldChg chg="addSp delSp modSp add mod ord">
        <pc:chgData name="jonathan siew" userId="b4bda1a74703c7f3" providerId="LiveId" clId="{1DACF05D-2768-4059-A2FA-B72854B5E65D}" dt="2024-12-01T18:33:39.779" v="5468" actId="1076"/>
        <pc:sldMkLst>
          <pc:docMk/>
          <pc:sldMk cId="1905923553" sldId="262"/>
        </pc:sldMkLst>
        <pc:spChg chg="del mod">
          <ac:chgData name="jonathan siew" userId="b4bda1a74703c7f3" providerId="LiveId" clId="{1DACF05D-2768-4059-A2FA-B72854B5E65D}" dt="2024-12-01T16:51:38.590" v="1875" actId="478"/>
          <ac:spMkLst>
            <pc:docMk/>
            <pc:sldMk cId="1905923553" sldId="262"/>
            <ac:spMk id="2" creationId="{07763372-7240-7DB1-10B4-55E3DFBE4473}"/>
          </ac:spMkLst>
        </pc:spChg>
        <pc:spChg chg="add del mod">
          <ac:chgData name="jonathan siew" userId="b4bda1a74703c7f3" providerId="LiveId" clId="{1DACF05D-2768-4059-A2FA-B72854B5E65D}" dt="2024-12-01T16:58:41.549" v="1876"/>
          <ac:spMkLst>
            <pc:docMk/>
            <pc:sldMk cId="1905923553" sldId="262"/>
            <ac:spMk id="4" creationId="{BE5A5077-2DFB-044E-F5D2-71EA5C5D9E75}"/>
          </ac:spMkLst>
        </pc:spChg>
        <pc:spChg chg="add mod">
          <ac:chgData name="jonathan siew" userId="b4bda1a74703c7f3" providerId="LiveId" clId="{1DACF05D-2768-4059-A2FA-B72854B5E65D}" dt="2024-12-01T17:00:54.942" v="1996" actId="20577"/>
          <ac:spMkLst>
            <pc:docMk/>
            <pc:sldMk cId="1905923553" sldId="262"/>
            <ac:spMk id="6" creationId="{679D4A00-6975-5039-6B29-8E731715F280}"/>
          </ac:spMkLst>
        </pc:spChg>
        <pc:spChg chg="del">
          <ac:chgData name="jonathan siew" userId="b4bda1a74703c7f3" providerId="LiveId" clId="{1DACF05D-2768-4059-A2FA-B72854B5E65D}" dt="2024-12-01T16:51:35.949" v="1874" actId="478"/>
          <ac:spMkLst>
            <pc:docMk/>
            <pc:sldMk cId="1905923553" sldId="262"/>
            <ac:spMk id="24" creationId="{CD5FE51D-75E8-640E-1F83-3C426162AC03}"/>
          </ac:spMkLst>
        </pc:spChg>
        <pc:picChg chg="add mod">
          <ac:chgData name="jonathan siew" userId="b4bda1a74703c7f3" providerId="LiveId" clId="{1DACF05D-2768-4059-A2FA-B72854B5E65D}" dt="2024-12-01T18:33:39.779" v="5468" actId="1076"/>
          <ac:picMkLst>
            <pc:docMk/>
            <pc:sldMk cId="1905923553" sldId="262"/>
            <ac:picMk id="1026" creationId="{338D2B5E-B672-594E-2EF0-1E7F1AB158AE}"/>
          </ac:picMkLst>
        </pc:picChg>
      </pc:sldChg>
      <pc:sldChg chg="addSp delSp modSp add mod ord modClrScheme chgLayout">
        <pc:chgData name="jonathan siew" userId="b4bda1a74703c7f3" providerId="LiveId" clId="{1DACF05D-2768-4059-A2FA-B72854B5E65D}" dt="2024-12-01T18:33:52.978" v="5471" actId="14100"/>
        <pc:sldMkLst>
          <pc:docMk/>
          <pc:sldMk cId="2769115148" sldId="263"/>
        </pc:sldMkLst>
        <pc:spChg chg="mod">
          <ac:chgData name="jonathan siew" userId="b4bda1a74703c7f3" providerId="LiveId" clId="{1DACF05D-2768-4059-A2FA-B72854B5E65D}" dt="2024-12-01T17:04:50.379" v="2106" actId="20577"/>
          <ac:spMkLst>
            <pc:docMk/>
            <pc:sldMk cId="2769115148" sldId="263"/>
            <ac:spMk id="2" creationId="{06DDC0A8-D56E-5B83-E67E-987AA289FD80}"/>
          </ac:spMkLst>
        </pc:spChg>
        <pc:spChg chg="del">
          <ac:chgData name="jonathan siew" userId="b4bda1a74703c7f3" providerId="LiveId" clId="{1DACF05D-2768-4059-A2FA-B72854B5E65D}" dt="2024-12-01T17:01:18.718" v="2000" actId="478"/>
          <ac:spMkLst>
            <pc:docMk/>
            <pc:sldMk cId="2769115148" sldId="263"/>
            <ac:spMk id="3" creationId="{D6E61BD0-C37E-D1D2-A73E-1391F5C8EFEA}"/>
          </ac:spMkLst>
        </pc:spChg>
        <pc:spChg chg="add del mod">
          <ac:chgData name="jonathan siew" userId="b4bda1a74703c7f3" providerId="LiveId" clId="{1DACF05D-2768-4059-A2FA-B72854B5E65D}" dt="2024-12-01T17:02:00.171" v="2001"/>
          <ac:spMkLst>
            <pc:docMk/>
            <pc:sldMk cId="2769115148" sldId="263"/>
            <ac:spMk id="5" creationId="{670BCBC7-8AA4-2B27-2830-27D554F62FBD}"/>
          </ac:spMkLst>
        </pc:spChg>
        <pc:spChg chg="add del mod">
          <ac:chgData name="jonathan siew" userId="b4bda1a74703c7f3" providerId="LiveId" clId="{1DACF05D-2768-4059-A2FA-B72854B5E65D}" dt="2024-12-01T17:20:11.248" v="3162" actId="478"/>
          <ac:spMkLst>
            <pc:docMk/>
            <pc:sldMk cId="2769115148" sldId="263"/>
            <ac:spMk id="15" creationId="{94ECE6E7-3AEF-C230-CF25-9E94F6989A72}"/>
          </ac:spMkLst>
        </pc:spChg>
        <pc:spChg chg="add del mod">
          <ac:chgData name="jonathan siew" userId="b4bda1a74703c7f3" providerId="LiveId" clId="{1DACF05D-2768-4059-A2FA-B72854B5E65D}" dt="2024-12-01T17:03:10.378" v="2040" actId="26606"/>
          <ac:spMkLst>
            <pc:docMk/>
            <pc:sldMk cId="2769115148" sldId="263"/>
            <ac:spMk id="16" creationId="{BC5438A7-4F26-9920-37FD-76F7CFF940C9}"/>
          </ac:spMkLst>
        </pc:spChg>
        <pc:picChg chg="add del mod">
          <ac:chgData name="jonathan siew" userId="b4bda1a74703c7f3" providerId="LiveId" clId="{1DACF05D-2768-4059-A2FA-B72854B5E65D}" dt="2024-12-01T17:19:37.543" v="3154" actId="478"/>
          <ac:picMkLst>
            <pc:docMk/>
            <pc:sldMk cId="2769115148" sldId="263"/>
            <ac:picMk id="7" creationId="{E92908F7-F45D-9045-F7AB-06795FD79713}"/>
          </ac:picMkLst>
        </pc:picChg>
        <pc:picChg chg="add del mod">
          <ac:chgData name="jonathan siew" userId="b4bda1a74703c7f3" providerId="LiveId" clId="{1DACF05D-2768-4059-A2FA-B72854B5E65D}" dt="2024-12-01T17:03:04.771" v="2037" actId="478"/>
          <ac:picMkLst>
            <pc:docMk/>
            <pc:sldMk cId="2769115148" sldId="263"/>
            <ac:picMk id="9" creationId="{B35C7FEB-D1F8-1C0D-C197-97875A38F054}"/>
          </ac:picMkLst>
        </pc:picChg>
        <pc:picChg chg="add mod">
          <ac:chgData name="jonathan siew" userId="b4bda1a74703c7f3" providerId="LiveId" clId="{1DACF05D-2768-4059-A2FA-B72854B5E65D}" dt="2024-12-01T18:33:52.978" v="5471" actId="14100"/>
          <ac:picMkLst>
            <pc:docMk/>
            <pc:sldMk cId="2769115148" sldId="263"/>
            <ac:picMk id="11" creationId="{C9D61767-CBD5-8006-D1AB-DB661EBDA142}"/>
          </ac:picMkLst>
        </pc:picChg>
        <pc:picChg chg="add del mod">
          <ac:chgData name="jonathan siew" userId="b4bda1a74703c7f3" providerId="LiveId" clId="{1DACF05D-2768-4059-A2FA-B72854B5E65D}" dt="2024-12-01T17:03:03.642" v="2036" actId="478"/>
          <ac:picMkLst>
            <pc:docMk/>
            <pc:sldMk cId="2769115148" sldId="263"/>
            <ac:picMk id="13" creationId="{D4FFD255-B950-A43A-B02D-EF4549E5D7C8}"/>
          </ac:picMkLst>
        </pc:picChg>
        <pc:picChg chg="add mod">
          <ac:chgData name="jonathan siew" userId="b4bda1a74703c7f3" providerId="LiveId" clId="{1DACF05D-2768-4059-A2FA-B72854B5E65D}" dt="2024-12-01T18:33:47.745" v="5469" actId="1076"/>
          <ac:picMkLst>
            <pc:docMk/>
            <pc:sldMk cId="2769115148" sldId="263"/>
            <ac:picMk id="18" creationId="{FDE1DA44-A4DF-42B5-654B-440E8458CDEF}"/>
          </ac:picMkLst>
        </pc:picChg>
      </pc:sldChg>
      <pc:sldChg chg="addSp delSp modSp add mod">
        <pc:chgData name="jonathan siew" userId="b4bda1a74703c7f3" providerId="LiveId" clId="{1DACF05D-2768-4059-A2FA-B72854B5E65D}" dt="2024-12-01T17:20:00.577" v="3161" actId="14100"/>
        <pc:sldMkLst>
          <pc:docMk/>
          <pc:sldMk cId="1363187380" sldId="264"/>
        </pc:sldMkLst>
        <pc:spChg chg="mod">
          <ac:chgData name="jonathan siew" userId="b4bda1a74703c7f3" providerId="LiveId" clId="{1DACF05D-2768-4059-A2FA-B72854B5E65D}" dt="2024-12-01T17:04:57.592" v="2116" actId="20577"/>
          <ac:spMkLst>
            <pc:docMk/>
            <pc:sldMk cId="1363187380" sldId="264"/>
            <ac:spMk id="2" creationId="{777004EC-5AC0-5191-8101-4F35C2D2FAD9}"/>
          </ac:spMkLst>
        </pc:spChg>
        <pc:spChg chg="add del mod">
          <ac:chgData name="jonathan siew" userId="b4bda1a74703c7f3" providerId="LiveId" clId="{1DACF05D-2768-4059-A2FA-B72854B5E65D}" dt="2024-12-01T17:02:51.322" v="2029" actId="478"/>
          <ac:spMkLst>
            <pc:docMk/>
            <pc:sldMk cId="1363187380" sldId="264"/>
            <ac:spMk id="4" creationId="{E4B58867-46BB-DC8E-D5B0-9D1788A4F561}"/>
          </ac:spMkLst>
        </pc:spChg>
        <pc:picChg chg="add mod">
          <ac:chgData name="jonathan siew" userId="b4bda1a74703c7f3" providerId="LiveId" clId="{1DACF05D-2768-4059-A2FA-B72854B5E65D}" dt="2024-12-01T17:20:00.577" v="3161" actId="14100"/>
          <ac:picMkLst>
            <pc:docMk/>
            <pc:sldMk cId="1363187380" sldId="264"/>
            <ac:picMk id="6" creationId="{6974CD26-0CC9-287B-85C6-A3A059B532F8}"/>
          </ac:picMkLst>
        </pc:picChg>
        <pc:picChg chg="del">
          <ac:chgData name="jonathan siew" userId="b4bda1a74703c7f3" providerId="LiveId" clId="{1DACF05D-2768-4059-A2FA-B72854B5E65D}" dt="2024-12-01T17:02:45.388" v="2028" actId="478"/>
          <ac:picMkLst>
            <pc:docMk/>
            <pc:sldMk cId="1363187380" sldId="264"/>
            <ac:picMk id="7" creationId="{0F8CEB44-6F07-65F8-8629-EF8DF541AE5C}"/>
          </ac:picMkLst>
        </pc:picChg>
        <pc:picChg chg="mod">
          <ac:chgData name="jonathan siew" userId="b4bda1a74703c7f3" providerId="LiveId" clId="{1DACF05D-2768-4059-A2FA-B72854B5E65D}" dt="2024-12-01T17:02:54.688" v="2031" actId="1076"/>
          <ac:picMkLst>
            <pc:docMk/>
            <pc:sldMk cId="1363187380" sldId="264"/>
            <ac:picMk id="9" creationId="{6156B1E0-0E85-EA14-33A2-984216F489D9}"/>
          </ac:picMkLst>
        </pc:picChg>
        <pc:picChg chg="del">
          <ac:chgData name="jonathan siew" userId="b4bda1a74703c7f3" providerId="LiveId" clId="{1DACF05D-2768-4059-A2FA-B72854B5E65D}" dt="2024-12-01T17:02:52.548" v="2030" actId="478"/>
          <ac:picMkLst>
            <pc:docMk/>
            <pc:sldMk cId="1363187380" sldId="264"/>
            <ac:picMk id="11" creationId="{42685934-ADF6-A2F7-6C7D-A031BDF4B600}"/>
          </ac:picMkLst>
        </pc:picChg>
        <pc:picChg chg="del mod">
          <ac:chgData name="jonathan siew" userId="b4bda1a74703c7f3" providerId="LiveId" clId="{1DACF05D-2768-4059-A2FA-B72854B5E65D}" dt="2024-12-01T17:19:46.901" v="3157" actId="478"/>
          <ac:picMkLst>
            <pc:docMk/>
            <pc:sldMk cId="1363187380" sldId="264"/>
            <ac:picMk id="13" creationId="{EC9928CE-9D89-D4FB-2DB4-4665A31FF475}"/>
          </ac:picMkLst>
        </pc:picChg>
      </pc:sldChg>
      <pc:sldChg chg="addSp delSp modSp add mod">
        <pc:chgData name="jonathan siew" userId="b4bda1a74703c7f3" providerId="LiveId" clId="{1DACF05D-2768-4059-A2FA-B72854B5E65D}" dt="2024-12-01T17:07:21.089" v="2157" actId="1076"/>
        <pc:sldMkLst>
          <pc:docMk/>
          <pc:sldMk cId="2914542483" sldId="265"/>
        </pc:sldMkLst>
        <pc:spChg chg="mod">
          <ac:chgData name="jonathan siew" userId="b4bda1a74703c7f3" providerId="LiveId" clId="{1DACF05D-2768-4059-A2FA-B72854B5E65D}" dt="2024-12-01T17:07:14.819" v="2154" actId="14100"/>
          <ac:spMkLst>
            <pc:docMk/>
            <pc:sldMk cId="2914542483" sldId="265"/>
            <ac:spMk id="2" creationId="{E388C423-C7CF-7B36-572A-D0E0C4AF67A6}"/>
          </ac:spMkLst>
        </pc:spChg>
        <pc:picChg chg="add mod">
          <ac:chgData name="jonathan siew" userId="b4bda1a74703c7f3" providerId="LiveId" clId="{1DACF05D-2768-4059-A2FA-B72854B5E65D}" dt="2024-12-01T17:07:21.089" v="2157" actId="1076"/>
          <ac:picMkLst>
            <pc:docMk/>
            <pc:sldMk cId="2914542483" sldId="265"/>
            <ac:picMk id="4" creationId="{087FFB95-AAD4-155F-0F10-99FB449D9CE3}"/>
          </ac:picMkLst>
        </pc:picChg>
        <pc:picChg chg="del">
          <ac:chgData name="jonathan siew" userId="b4bda1a74703c7f3" providerId="LiveId" clId="{1DACF05D-2768-4059-A2FA-B72854B5E65D}" dt="2024-12-01T17:05:21.401" v="2118" actId="478"/>
          <ac:picMkLst>
            <pc:docMk/>
            <pc:sldMk cId="2914542483" sldId="265"/>
            <ac:picMk id="9" creationId="{A1BEC932-22D0-DD48-3EA8-792E75BB718A}"/>
          </ac:picMkLst>
        </pc:picChg>
        <pc:picChg chg="del">
          <ac:chgData name="jonathan siew" userId="b4bda1a74703c7f3" providerId="LiveId" clId="{1DACF05D-2768-4059-A2FA-B72854B5E65D}" dt="2024-12-01T17:05:22.629" v="2119" actId="478"/>
          <ac:picMkLst>
            <pc:docMk/>
            <pc:sldMk cId="2914542483" sldId="265"/>
            <ac:picMk id="13" creationId="{48873223-7337-1449-2967-708978694AFC}"/>
          </ac:picMkLst>
        </pc:picChg>
      </pc:sldChg>
      <pc:sldChg chg="addSp delSp modSp add mod ord">
        <pc:chgData name="jonathan siew" userId="b4bda1a74703c7f3" providerId="LiveId" clId="{1DACF05D-2768-4059-A2FA-B72854B5E65D}" dt="2024-12-01T17:55:41.205" v="4727" actId="14100"/>
        <pc:sldMkLst>
          <pc:docMk/>
          <pc:sldMk cId="2097639863" sldId="266"/>
        </pc:sldMkLst>
        <pc:spChg chg="add mod">
          <ac:chgData name="jonathan siew" userId="b4bda1a74703c7f3" providerId="LiveId" clId="{1DACF05D-2768-4059-A2FA-B72854B5E65D}" dt="2024-12-01T17:55:41.205" v="4727" actId="14100"/>
          <ac:spMkLst>
            <pc:docMk/>
            <pc:sldMk cId="2097639863" sldId="266"/>
            <ac:spMk id="2" creationId="{8A28AE1A-5093-E64B-A7F8-7997CDFDC14B}"/>
          </ac:spMkLst>
        </pc:spChg>
        <pc:spChg chg="add del mod">
          <ac:chgData name="jonathan siew" userId="b4bda1a74703c7f3" providerId="LiveId" clId="{1DACF05D-2768-4059-A2FA-B72854B5E65D}" dt="2024-12-01T17:55:37.699" v="4726"/>
          <ac:spMkLst>
            <pc:docMk/>
            <pc:sldMk cId="2097639863" sldId="266"/>
            <ac:spMk id="3" creationId="{4C30FD55-5511-C807-A461-3E582DDAE292}"/>
          </ac:spMkLst>
        </pc:spChg>
        <pc:spChg chg="mod">
          <ac:chgData name="jonathan siew" userId="b4bda1a74703c7f3" providerId="LiveId" clId="{1DACF05D-2768-4059-A2FA-B72854B5E65D}" dt="2024-12-01T17:10:10.341" v="2187" actId="1076"/>
          <ac:spMkLst>
            <pc:docMk/>
            <pc:sldMk cId="2097639863" sldId="266"/>
            <ac:spMk id="6" creationId="{3FF6EF89-38CC-EF66-351C-A09A6DA469FF}"/>
          </ac:spMkLst>
        </pc:spChg>
        <pc:picChg chg="del">
          <ac:chgData name="jonathan siew" userId="b4bda1a74703c7f3" providerId="LiveId" clId="{1DACF05D-2768-4059-A2FA-B72854B5E65D}" dt="2024-12-01T17:09:46.820" v="2186" actId="478"/>
          <ac:picMkLst>
            <pc:docMk/>
            <pc:sldMk cId="2097639863" sldId="266"/>
            <ac:picMk id="1026" creationId="{3233562D-A0A3-7D6C-1699-D2B3F5D8FDE2}"/>
          </ac:picMkLst>
        </pc:picChg>
      </pc:sldChg>
      <pc:sldChg chg="add del">
        <pc:chgData name="jonathan siew" userId="b4bda1a74703c7f3" providerId="LiveId" clId="{1DACF05D-2768-4059-A2FA-B72854B5E65D}" dt="2024-12-01T17:09:21.990" v="2159" actId="2696"/>
        <pc:sldMkLst>
          <pc:docMk/>
          <pc:sldMk cId="2495860611" sldId="266"/>
        </pc:sldMkLst>
      </pc:sldChg>
      <pc:sldChg chg="addSp delSp modSp add mod">
        <pc:chgData name="jonathan siew" userId="b4bda1a74703c7f3" providerId="LiveId" clId="{1DACF05D-2768-4059-A2FA-B72854B5E65D}" dt="2024-12-01T17:44:59.047" v="4666" actId="20577"/>
        <pc:sldMkLst>
          <pc:docMk/>
          <pc:sldMk cId="2922222813" sldId="267"/>
        </pc:sldMkLst>
        <pc:spChg chg="mod">
          <ac:chgData name="jonathan siew" userId="b4bda1a74703c7f3" providerId="LiveId" clId="{1DACF05D-2768-4059-A2FA-B72854B5E65D}" dt="2024-12-01T17:19:12.894" v="3153" actId="20577"/>
          <ac:spMkLst>
            <pc:docMk/>
            <pc:sldMk cId="2922222813" sldId="267"/>
            <ac:spMk id="2" creationId="{19DC1C78-F14D-4098-B7EE-6E9931B607E0}"/>
          </ac:spMkLst>
        </pc:spChg>
        <pc:spChg chg="add mod">
          <ac:chgData name="jonathan siew" userId="b4bda1a74703c7f3" providerId="LiveId" clId="{1DACF05D-2768-4059-A2FA-B72854B5E65D}" dt="2024-12-01T17:44:59.047" v="4666" actId="20577"/>
          <ac:spMkLst>
            <pc:docMk/>
            <pc:sldMk cId="2922222813" sldId="267"/>
            <ac:spMk id="3" creationId="{87C25916-3D1E-2967-9D98-90D41898D8E6}"/>
          </ac:spMkLst>
        </pc:spChg>
        <pc:spChg chg="add del mod">
          <ac:chgData name="jonathan siew" userId="b4bda1a74703c7f3" providerId="LiveId" clId="{1DACF05D-2768-4059-A2FA-B72854B5E65D}" dt="2024-12-01T17:44:56.020" v="4664"/>
          <ac:spMkLst>
            <pc:docMk/>
            <pc:sldMk cId="2922222813" sldId="267"/>
            <ac:spMk id="5" creationId="{AC63B300-1185-BAD3-F998-A7E6294B72DA}"/>
          </ac:spMkLst>
        </pc:spChg>
        <pc:picChg chg="del">
          <ac:chgData name="jonathan siew" userId="b4bda1a74703c7f3" providerId="LiveId" clId="{1DACF05D-2768-4059-A2FA-B72854B5E65D}" dt="2024-12-01T17:18:35.529" v="3093" actId="478"/>
          <ac:picMkLst>
            <pc:docMk/>
            <pc:sldMk cId="2922222813" sldId="267"/>
            <ac:picMk id="4" creationId="{89E16270-8D21-49CC-68FA-A112F4AEF253}"/>
          </ac:picMkLst>
        </pc:picChg>
      </pc:sldChg>
      <pc:sldChg chg="add del">
        <pc:chgData name="jonathan siew" userId="b4bda1a74703c7f3" providerId="LiveId" clId="{1DACF05D-2768-4059-A2FA-B72854B5E65D}" dt="2024-12-01T17:24:03.629" v="3555" actId="2696"/>
        <pc:sldMkLst>
          <pc:docMk/>
          <pc:sldMk cId="2339957333" sldId="268"/>
        </pc:sldMkLst>
      </pc:sldChg>
      <pc:sldChg chg="addSp delSp modSp add mod ord">
        <pc:chgData name="jonathan siew" userId="b4bda1a74703c7f3" providerId="LiveId" clId="{1DACF05D-2768-4059-A2FA-B72854B5E65D}" dt="2024-12-01T17:26:56.266" v="3601" actId="14100"/>
        <pc:sldMkLst>
          <pc:docMk/>
          <pc:sldMk cId="3043529097" sldId="268"/>
        </pc:sldMkLst>
        <pc:spChg chg="mod">
          <ac:chgData name="jonathan siew" userId="b4bda1a74703c7f3" providerId="LiveId" clId="{1DACF05D-2768-4059-A2FA-B72854B5E65D}" dt="2024-12-01T17:24:19.006" v="3587" actId="20577"/>
          <ac:spMkLst>
            <pc:docMk/>
            <pc:sldMk cId="3043529097" sldId="268"/>
            <ac:spMk id="2" creationId="{5F2C9B65-1370-E968-5B2B-DA19917E69B1}"/>
          </ac:spMkLst>
        </pc:spChg>
        <pc:picChg chg="del">
          <ac:chgData name="jonathan siew" userId="b4bda1a74703c7f3" providerId="LiveId" clId="{1DACF05D-2768-4059-A2FA-B72854B5E65D}" dt="2024-12-01T17:24:20.676" v="3588" actId="478"/>
          <ac:picMkLst>
            <pc:docMk/>
            <pc:sldMk cId="3043529097" sldId="268"/>
            <ac:picMk id="4" creationId="{D01FB038-1DE4-91B0-7958-34C1A24716F6}"/>
          </ac:picMkLst>
        </pc:picChg>
        <pc:picChg chg="add mod">
          <ac:chgData name="jonathan siew" userId="b4bda1a74703c7f3" providerId="LiveId" clId="{1DACF05D-2768-4059-A2FA-B72854B5E65D}" dt="2024-12-01T17:26:52.019" v="3599" actId="1076"/>
          <ac:picMkLst>
            <pc:docMk/>
            <pc:sldMk cId="3043529097" sldId="268"/>
            <ac:picMk id="5" creationId="{7AAB1F6F-E111-950D-A50D-B6DDF9CD7F32}"/>
          </ac:picMkLst>
        </pc:picChg>
        <pc:picChg chg="add mod">
          <ac:chgData name="jonathan siew" userId="b4bda1a74703c7f3" providerId="LiveId" clId="{1DACF05D-2768-4059-A2FA-B72854B5E65D}" dt="2024-12-01T17:26:56.266" v="3601" actId="14100"/>
          <ac:picMkLst>
            <pc:docMk/>
            <pc:sldMk cId="3043529097" sldId="268"/>
            <ac:picMk id="7" creationId="{0A2C49AE-4BC0-8A7D-1A76-564DB6FAC59F}"/>
          </ac:picMkLst>
        </pc:picChg>
      </pc:sldChg>
      <pc:sldChg chg="addSp delSp modSp add mod">
        <pc:chgData name="jonathan siew" userId="b4bda1a74703c7f3" providerId="LiveId" clId="{1DACF05D-2768-4059-A2FA-B72854B5E65D}" dt="2024-12-01T17:28:25.744" v="3637" actId="1076"/>
        <pc:sldMkLst>
          <pc:docMk/>
          <pc:sldMk cId="2154320273" sldId="269"/>
        </pc:sldMkLst>
        <pc:spChg chg="mod">
          <ac:chgData name="jonathan siew" userId="b4bda1a74703c7f3" providerId="LiveId" clId="{1DACF05D-2768-4059-A2FA-B72854B5E65D}" dt="2024-12-01T17:27:34.929" v="3615" actId="20577"/>
          <ac:spMkLst>
            <pc:docMk/>
            <pc:sldMk cId="2154320273" sldId="269"/>
            <ac:spMk id="2" creationId="{8490FD9B-13E2-5014-CF79-074FD9F2BB6D}"/>
          </ac:spMkLst>
        </pc:spChg>
        <pc:picChg chg="add mod">
          <ac:chgData name="jonathan siew" userId="b4bda1a74703c7f3" providerId="LiveId" clId="{1DACF05D-2768-4059-A2FA-B72854B5E65D}" dt="2024-12-01T17:28:23.692" v="3636" actId="1076"/>
          <ac:picMkLst>
            <pc:docMk/>
            <pc:sldMk cId="2154320273" sldId="269"/>
            <ac:picMk id="4" creationId="{C04A2F5B-8F10-06DE-0F30-231175E8ADB0}"/>
          </ac:picMkLst>
        </pc:picChg>
        <pc:picChg chg="del">
          <ac:chgData name="jonathan siew" userId="b4bda1a74703c7f3" providerId="LiveId" clId="{1DACF05D-2768-4059-A2FA-B72854B5E65D}" dt="2024-12-01T17:27:28.432" v="3603" actId="478"/>
          <ac:picMkLst>
            <pc:docMk/>
            <pc:sldMk cId="2154320273" sldId="269"/>
            <ac:picMk id="5" creationId="{996F6A8C-989B-67EF-909C-9A84201D4421}"/>
          </ac:picMkLst>
        </pc:picChg>
        <pc:picChg chg="del mod">
          <ac:chgData name="jonathan siew" userId="b4bda1a74703c7f3" providerId="LiveId" clId="{1DACF05D-2768-4059-A2FA-B72854B5E65D}" dt="2024-12-01T17:27:29.881" v="3605" actId="478"/>
          <ac:picMkLst>
            <pc:docMk/>
            <pc:sldMk cId="2154320273" sldId="269"/>
            <ac:picMk id="7" creationId="{DC595A50-7857-D14A-571D-20A86DD53D26}"/>
          </ac:picMkLst>
        </pc:picChg>
        <pc:picChg chg="add mod">
          <ac:chgData name="jonathan siew" userId="b4bda1a74703c7f3" providerId="LiveId" clId="{1DACF05D-2768-4059-A2FA-B72854B5E65D}" dt="2024-12-01T17:28:25.744" v="3637" actId="1076"/>
          <ac:picMkLst>
            <pc:docMk/>
            <pc:sldMk cId="2154320273" sldId="269"/>
            <ac:picMk id="8" creationId="{23D198BE-B98B-CF5F-0C9E-18A07EDD18D6}"/>
          </ac:picMkLst>
        </pc:picChg>
      </pc:sldChg>
      <pc:sldChg chg="addSp delSp modSp add mod">
        <pc:chgData name="jonathan siew" userId="b4bda1a74703c7f3" providerId="LiveId" clId="{1DACF05D-2768-4059-A2FA-B72854B5E65D}" dt="2024-12-01T17:29:27.254" v="3661" actId="14100"/>
        <pc:sldMkLst>
          <pc:docMk/>
          <pc:sldMk cId="2569735076" sldId="270"/>
        </pc:sldMkLst>
        <pc:picChg chg="del">
          <ac:chgData name="jonathan siew" userId="b4bda1a74703c7f3" providerId="LiveId" clId="{1DACF05D-2768-4059-A2FA-B72854B5E65D}" dt="2024-12-01T17:28:33.131" v="3639" actId="478"/>
          <ac:picMkLst>
            <pc:docMk/>
            <pc:sldMk cId="2569735076" sldId="270"/>
            <ac:picMk id="4" creationId="{EE11968C-7398-29FC-42E8-DB094B47213F}"/>
          </ac:picMkLst>
        </pc:picChg>
        <pc:picChg chg="add mod">
          <ac:chgData name="jonathan siew" userId="b4bda1a74703c7f3" providerId="LiveId" clId="{1DACF05D-2768-4059-A2FA-B72854B5E65D}" dt="2024-12-01T17:29:27.254" v="3661" actId="14100"/>
          <ac:picMkLst>
            <pc:docMk/>
            <pc:sldMk cId="2569735076" sldId="270"/>
            <ac:picMk id="5" creationId="{63727035-85DC-7776-39EC-946E715115C3}"/>
          </ac:picMkLst>
        </pc:picChg>
        <pc:picChg chg="add mod">
          <ac:chgData name="jonathan siew" userId="b4bda1a74703c7f3" providerId="LiveId" clId="{1DACF05D-2768-4059-A2FA-B72854B5E65D}" dt="2024-12-01T17:29:19.026" v="3658" actId="1076"/>
          <ac:picMkLst>
            <pc:docMk/>
            <pc:sldMk cId="2569735076" sldId="270"/>
            <ac:picMk id="7" creationId="{ABFDD4AD-B212-CD4B-197C-A56FE92E7DFE}"/>
          </ac:picMkLst>
        </pc:picChg>
        <pc:picChg chg="del">
          <ac:chgData name="jonathan siew" userId="b4bda1a74703c7f3" providerId="LiveId" clId="{1DACF05D-2768-4059-A2FA-B72854B5E65D}" dt="2024-12-01T17:28:34.345" v="3640" actId="478"/>
          <ac:picMkLst>
            <pc:docMk/>
            <pc:sldMk cId="2569735076" sldId="270"/>
            <ac:picMk id="8" creationId="{ACD8A5E7-17DB-A1C2-4959-F3D66003D2FB}"/>
          </ac:picMkLst>
        </pc:picChg>
      </pc:sldChg>
      <pc:sldChg chg="modSp add mod ord">
        <pc:chgData name="jonathan siew" userId="b4bda1a74703c7f3" providerId="LiveId" clId="{1DACF05D-2768-4059-A2FA-B72854B5E65D}" dt="2024-12-01T18:39:30.307" v="5510" actId="20577"/>
        <pc:sldMkLst>
          <pc:docMk/>
          <pc:sldMk cId="1807954989" sldId="271"/>
        </pc:sldMkLst>
        <pc:spChg chg="mod">
          <ac:chgData name="jonathan siew" userId="b4bda1a74703c7f3" providerId="LiveId" clId="{1DACF05D-2768-4059-A2FA-B72854B5E65D}" dt="2024-12-01T18:39:30.307" v="5510" actId="20577"/>
          <ac:spMkLst>
            <pc:docMk/>
            <pc:sldMk cId="1807954989" sldId="271"/>
            <ac:spMk id="2" creationId="{A5C565DD-44ED-EC70-9872-25FCBC09D9EB}"/>
          </ac:spMkLst>
        </pc:spChg>
        <pc:spChg chg="mod">
          <ac:chgData name="jonathan siew" userId="b4bda1a74703c7f3" providerId="LiveId" clId="{1DACF05D-2768-4059-A2FA-B72854B5E65D}" dt="2024-12-01T18:17:21.097" v="5435"/>
          <ac:spMkLst>
            <pc:docMk/>
            <pc:sldMk cId="1807954989" sldId="271"/>
            <ac:spMk id="6" creationId="{375DCD1F-AE6E-05E1-DD5D-250C8A14CDFC}"/>
          </ac:spMkLst>
        </pc:spChg>
      </pc:sldChg>
      <pc:sldChg chg="addSp delSp modSp add mod ord">
        <pc:chgData name="jonathan siew" userId="b4bda1a74703c7f3" providerId="LiveId" clId="{1DACF05D-2768-4059-A2FA-B72854B5E65D}" dt="2024-12-01T18:14:35.451" v="5434" actId="20577"/>
        <pc:sldMkLst>
          <pc:docMk/>
          <pc:sldMk cId="3535891286" sldId="272"/>
        </pc:sldMkLst>
        <pc:spChg chg="mod">
          <ac:chgData name="jonathan siew" userId="b4bda1a74703c7f3" providerId="LiveId" clId="{1DACF05D-2768-4059-A2FA-B72854B5E65D}" dt="2024-12-01T18:12:03.152" v="5130" actId="20577"/>
          <ac:spMkLst>
            <pc:docMk/>
            <pc:sldMk cId="3535891286" sldId="272"/>
            <ac:spMk id="2" creationId="{23D4D34E-42B5-AA3A-83A1-7868C6D483E8}"/>
          </ac:spMkLst>
        </pc:spChg>
        <pc:spChg chg="del mod">
          <ac:chgData name="jonathan siew" userId="b4bda1a74703c7f3" providerId="LiveId" clId="{1DACF05D-2768-4059-A2FA-B72854B5E65D}" dt="2024-12-01T17:56:55.937" v="4777" actId="478"/>
          <ac:spMkLst>
            <pc:docMk/>
            <pc:sldMk cId="3535891286" sldId="272"/>
            <ac:spMk id="3" creationId="{61D2A447-EC2A-A8A6-16DD-2480C6F8FFC8}"/>
          </ac:spMkLst>
        </pc:spChg>
        <pc:spChg chg="add del">
          <ac:chgData name="jonathan siew" userId="b4bda1a74703c7f3" providerId="LiveId" clId="{1DACF05D-2768-4059-A2FA-B72854B5E65D}" dt="2024-12-01T18:02:57.268" v="5025" actId="11529"/>
          <ac:spMkLst>
            <pc:docMk/>
            <pc:sldMk cId="3535891286" sldId="272"/>
            <ac:spMk id="5" creationId="{E837AE08-CC41-0C5E-D533-7A54362D8456}"/>
          </ac:spMkLst>
        </pc:spChg>
        <pc:spChg chg="add del mod">
          <ac:chgData name="jonathan siew" userId="b4bda1a74703c7f3" providerId="LiveId" clId="{1DACF05D-2768-4059-A2FA-B72854B5E65D}" dt="2024-12-01T18:05:03.020" v="5040" actId="478"/>
          <ac:spMkLst>
            <pc:docMk/>
            <pc:sldMk cId="3535891286" sldId="272"/>
            <ac:spMk id="6" creationId="{7DACF376-FE0E-3491-9802-4A5CFC97406C}"/>
          </ac:spMkLst>
        </pc:spChg>
        <pc:spChg chg="add del">
          <ac:chgData name="jonathan siew" userId="b4bda1a74703c7f3" providerId="LiveId" clId="{1DACF05D-2768-4059-A2FA-B72854B5E65D}" dt="2024-12-01T18:03:47.933" v="5028" actId="478"/>
          <ac:spMkLst>
            <pc:docMk/>
            <pc:sldMk cId="3535891286" sldId="272"/>
            <ac:spMk id="7" creationId="{2FF688E8-3CBC-8698-2BF2-6E688A29A19E}"/>
          </ac:spMkLst>
        </pc:spChg>
        <pc:graphicFrameChg chg="add mod modGraphic">
          <ac:chgData name="jonathan siew" userId="b4bda1a74703c7f3" providerId="LiveId" clId="{1DACF05D-2768-4059-A2FA-B72854B5E65D}" dt="2024-12-01T18:14:35.451" v="5434" actId="20577"/>
          <ac:graphicFrameMkLst>
            <pc:docMk/>
            <pc:sldMk cId="3535891286" sldId="272"/>
            <ac:graphicFrameMk id="3" creationId="{6A300CF3-37ED-F841-77AD-7CFCEE7AA947}"/>
          </ac:graphicFrameMkLst>
        </pc:graphicFrameChg>
        <pc:graphicFrameChg chg="add del mod modGraphic">
          <ac:chgData name="jonathan siew" userId="b4bda1a74703c7f3" providerId="LiveId" clId="{1DACF05D-2768-4059-A2FA-B72854B5E65D}" dt="2024-12-01T18:05:35.801" v="5046" actId="478"/>
          <ac:graphicFrameMkLst>
            <pc:docMk/>
            <pc:sldMk cId="3535891286" sldId="272"/>
            <ac:graphicFrameMk id="4" creationId="{40CF42B6-6DCF-129F-BB7A-E24265042D80}"/>
          </ac:graphicFrameMkLst>
        </pc:graphicFrameChg>
        <pc:picChg chg="add del mod">
          <ac:chgData name="jonathan siew" userId="b4bda1a74703c7f3" providerId="LiveId" clId="{1DACF05D-2768-4059-A2FA-B72854B5E65D}" dt="2024-12-01T18:04:59.988" v="5038" actId="478"/>
          <ac:picMkLst>
            <pc:docMk/>
            <pc:sldMk cId="3535891286" sldId="272"/>
            <ac:picMk id="4098" creationId="{6FE49469-4A71-9464-0B90-500F0B00A733}"/>
          </ac:picMkLst>
        </pc:picChg>
        <pc:picChg chg="add del mod">
          <ac:chgData name="jonathan siew" userId="b4bda1a74703c7f3" providerId="LiveId" clId="{1DACF05D-2768-4059-A2FA-B72854B5E65D}" dt="2024-12-01T18:05:01.500" v="5039" actId="478"/>
          <ac:picMkLst>
            <pc:docMk/>
            <pc:sldMk cId="3535891286" sldId="272"/>
            <ac:picMk id="4100" creationId="{FF4640BC-9DF0-EEFB-3074-8A5501FC4B03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5EF8EA-281F-4B29-9294-9489F8421DE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3AAE769-9982-40ED-868F-EA667FE8B774}">
      <dgm:prSet/>
      <dgm:spPr/>
      <dgm:t>
        <a:bodyPr/>
        <a:lstStyle/>
        <a:p>
          <a:r>
            <a:rPr lang="en-GB" dirty="0"/>
            <a:t>Avoiding Biology</a:t>
          </a:r>
          <a:br>
            <a:rPr lang="en-GB" dirty="0"/>
          </a:br>
          <a:r>
            <a:rPr lang="en-GB" dirty="0"/>
            <a:t>Choose CS if you're certain you don’t want to pursue Biology or related fields (e.g., microbiology, medicine, pharmacy, dentistry).</a:t>
          </a:r>
          <a:endParaRPr lang="en-US" dirty="0"/>
        </a:p>
      </dgm:t>
    </dgm:pt>
    <dgm:pt modelId="{56900046-59CF-4898-A0F8-B7B3EACECC3F}" type="parTrans" cxnId="{71B4A59A-CD91-4D7B-9801-C4CFB534012D}">
      <dgm:prSet/>
      <dgm:spPr/>
      <dgm:t>
        <a:bodyPr/>
        <a:lstStyle/>
        <a:p>
          <a:endParaRPr lang="en-US"/>
        </a:p>
      </dgm:t>
    </dgm:pt>
    <dgm:pt modelId="{5B04AB43-320B-4F29-920B-B5DE1272BBD0}" type="sibTrans" cxnId="{71B4A59A-CD91-4D7B-9801-C4CFB534012D}">
      <dgm:prSet/>
      <dgm:spPr/>
      <dgm:t>
        <a:bodyPr/>
        <a:lstStyle/>
        <a:p>
          <a:endParaRPr lang="en-US"/>
        </a:p>
      </dgm:t>
    </dgm:pt>
    <dgm:pt modelId="{50287E9C-9AC2-4DAC-9A64-745DCDB7D4EC}">
      <dgm:prSet/>
      <dgm:spPr/>
      <dgm:t>
        <a:bodyPr/>
        <a:lstStyle/>
        <a:p>
          <a:r>
            <a:rPr lang="en-GB"/>
            <a:t>Career Alignment:</a:t>
          </a:r>
          <a:br>
            <a:rPr lang="en-GB"/>
          </a:br>
          <a:r>
            <a:rPr lang="en-GB"/>
            <a:t>Opt for CS only if you’re confident your career path won’t involve Biology. </a:t>
          </a:r>
          <a:br>
            <a:rPr lang="en-GB"/>
          </a:br>
          <a:r>
            <a:rPr lang="en-GB"/>
            <a:t>Remember, taking CS in school doesn’t guarantee you’ll outperform peers in a CS-related degree later.</a:t>
          </a:r>
          <a:endParaRPr lang="en-US"/>
        </a:p>
      </dgm:t>
    </dgm:pt>
    <dgm:pt modelId="{311F3DDD-912F-45B9-910C-040A271923F8}" type="parTrans" cxnId="{F71A23CD-0963-465C-A629-E23F9C462076}">
      <dgm:prSet/>
      <dgm:spPr/>
      <dgm:t>
        <a:bodyPr/>
        <a:lstStyle/>
        <a:p>
          <a:endParaRPr lang="en-US"/>
        </a:p>
      </dgm:t>
    </dgm:pt>
    <dgm:pt modelId="{19235794-81A5-456C-8E15-512151B0E43B}" type="sibTrans" cxnId="{F71A23CD-0963-465C-A629-E23F9C462076}">
      <dgm:prSet/>
      <dgm:spPr/>
      <dgm:t>
        <a:bodyPr/>
        <a:lstStyle/>
        <a:p>
          <a:endParaRPr lang="en-US"/>
        </a:p>
      </dgm:t>
    </dgm:pt>
    <dgm:pt modelId="{AD7D562A-4397-4F08-9B6C-936CDE35E594}">
      <dgm:prSet/>
      <dgm:spPr/>
      <dgm:t>
        <a:bodyPr/>
        <a:lstStyle/>
        <a:p>
          <a:r>
            <a:rPr lang="en-GB" dirty="0"/>
            <a:t>School vs. University Focus</a:t>
          </a:r>
          <a:br>
            <a:rPr lang="en-GB" dirty="0"/>
          </a:br>
          <a:r>
            <a:rPr lang="en-GB" dirty="0"/>
            <a:t>In Secondary School: CS focuses more on theory, requiring a written exam and a project.</a:t>
          </a:r>
          <a:br>
            <a:rPr lang="en-GB" dirty="0"/>
          </a:br>
          <a:br>
            <a:rPr lang="en-GB" dirty="0"/>
          </a:br>
          <a:r>
            <a:rPr lang="en-GB" dirty="0"/>
            <a:t>In University: CS emphasizes practical skills like solving programming problems under timed conditions (e.g., coding exams without tools like ChatGPT). Flowcharts and pseudocode won’t contribute much to your final grades.</a:t>
          </a:r>
          <a:endParaRPr lang="en-US" dirty="0"/>
        </a:p>
      </dgm:t>
    </dgm:pt>
    <dgm:pt modelId="{63217A0E-4632-4ED6-876D-68403B0D8C2E}" type="parTrans" cxnId="{CAE2B885-D141-4831-8268-4508B2A9F719}">
      <dgm:prSet/>
      <dgm:spPr/>
      <dgm:t>
        <a:bodyPr/>
        <a:lstStyle/>
        <a:p>
          <a:endParaRPr lang="en-US"/>
        </a:p>
      </dgm:t>
    </dgm:pt>
    <dgm:pt modelId="{C56B205D-7FD0-47C6-92A9-3FB7BF709ED2}" type="sibTrans" cxnId="{CAE2B885-D141-4831-8268-4508B2A9F719}">
      <dgm:prSet/>
      <dgm:spPr/>
      <dgm:t>
        <a:bodyPr/>
        <a:lstStyle/>
        <a:p>
          <a:endParaRPr lang="en-US"/>
        </a:p>
      </dgm:t>
    </dgm:pt>
    <dgm:pt modelId="{DC458692-915A-4CBF-ACC9-9363E5B8E82A}">
      <dgm:prSet/>
      <dgm:spPr/>
      <dgm:t>
        <a:bodyPr/>
        <a:lstStyle/>
        <a:p>
          <a:r>
            <a:rPr lang="en-GB" dirty="0"/>
            <a:t>Flexibility in Future Studies</a:t>
          </a:r>
          <a:br>
            <a:rPr lang="en-GB" dirty="0"/>
          </a:br>
          <a:r>
            <a:rPr lang="en-GB" dirty="0"/>
            <a:t>Studying CS in school doesn’t lock you into a tech career. You can pivot to other fields like Engineering, Economics, or Business for higher studies.</a:t>
          </a:r>
          <a:endParaRPr lang="en-US" dirty="0"/>
        </a:p>
      </dgm:t>
    </dgm:pt>
    <dgm:pt modelId="{5B66974F-D021-44BC-B7CC-0C41098E0BEA}" type="parTrans" cxnId="{B44C3727-2237-4DF0-879C-8C5E7D6E4A0C}">
      <dgm:prSet/>
      <dgm:spPr/>
      <dgm:t>
        <a:bodyPr/>
        <a:lstStyle/>
        <a:p>
          <a:endParaRPr lang="en-US"/>
        </a:p>
      </dgm:t>
    </dgm:pt>
    <dgm:pt modelId="{A5362744-5E6A-4DDF-9340-B4DD0B2EC606}" type="sibTrans" cxnId="{B44C3727-2237-4DF0-879C-8C5E7D6E4A0C}">
      <dgm:prSet/>
      <dgm:spPr/>
      <dgm:t>
        <a:bodyPr/>
        <a:lstStyle/>
        <a:p>
          <a:endParaRPr lang="en-US"/>
        </a:p>
      </dgm:t>
    </dgm:pt>
    <dgm:pt modelId="{983E8B0D-FD54-4297-A904-ED16CA243A93}" type="pres">
      <dgm:prSet presAssocID="{B15EF8EA-281F-4B29-9294-9489F8421DE7}" presName="root" presStyleCnt="0">
        <dgm:presLayoutVars>
          <dgm:dir/>
          <dgm:resizeHandles val="exact"/>
        </dgm:presLayoutVars>
      </dgm:prSet>
      <dgm:spPr/>
    </dgm:pt>
    <dgm:pt modelId="{B2CB3A11-D6AC-4BF5-9AB1-DD79B9CF89F3}" type="pres">
      <dgm:prSet presAssocID="{73AAE769-9982-40ED-868F-EA667FE8B774}" presName="compNode" presStyleCnt="0"/>
      <dgm:spPr/>
    </dgm:pt>
    <dgm:pt modelId="{DF037048-E0FD-40B9-B720-B58F352BCACD}" type="pres">
      <dgm:prSet presAssocID="{73AAE769-9982-40ED-868F-EA667FE8B774}" presName="bgRect" presStyleLbl="bgShp" presStyleIdx="0" presStyleCnt="4"/>
      <dgm:spPr/>
    </dgm:pt>
    <dgm:pt modelId="{878F94AF-5A73-4504-8136-B2CCA5B6FD4C}" type="pres">
      <dgm:prSet presAssocID="{73AAE769-9982-40ED-868F-EA667FE8B77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A60E785B-992A-4DDC-9C76-B4E8D6758C46}" type="pres">
      <dgm:prSet presAssocID="{73AAE769-9982-40ED-868F-EA667FE8B774}" presName="spaceRect" presStyleCnt="0"/>
      <dgm:spPr/>
    </dgm:pt>
    <dgm:pt modelId="{04F8FC32-1BE5-4279-882A-1D66800BEFAC}" type="pres">
      <dgm:prSet presAssocID="{73AAE769-9982-40ED-868F-EA667FE8B774}" presName="parTx" presStyleLbl="revTx" presStyleIdx="0" presStyleCnt="4">
        <dgm:presLayoutVars>
          <dgm:chMax val="0"/>
          <dgm:chPref val="0"/>
        </dgm:presLayoutVars>
      </dgm:prSet>
      <dgm:spPr/>
    </dgm:pt>
    <dgm:pt modelId="{E094DB4F-C438-403D-8F5F-1C7AFEDA96F3}" type="pres">
      <dgm:prSet presAssocID="{5B04AB43-320B-4F29-920B-B5DE1272BBD0}" presName="sibTrans" presStyleCnt="0"/>
      <dgm:spPr/>
    </dgm:pt>
    <dgm:pt modelId="{4C913597-835D-48A4-B3DB-7567C59653C6}" type="pres">
      <dgm:prSet presAssocID="{50287E9C-9AC2-4DAC-9A64-745DCDB7D4EC}" presName="compNode" presStyleCnt="0"/>
      <dgm:spPr/>
    </dgm:pt>
    <dgm:pt modelId="{8C4B160C-ED3B-40EF-B433-4D1F718A5D09}" type="pres">
      <dgm:prSet presAssocID="{50287E9C-9AC2-4DAC-9A64-745DCDB7D4EC}" presName="bgRect" presStyleLbl="bgShp" presStyleIdx="1" presStyleCnt="4"/>
      <dgm:spPr/>
    </dgm:pt>
    <dgm:pt modelId="{B720DD7E-0462-42A9-AF41-26D31AACEB1A}" type="pres">
      <dgm:prSet presAssocID="{50287E9C-9AC2-4DAC-9A64-745DCDB7D4E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A9970805-ADAE-4B73-B74D-B550F78EFDE2}" type="pres">
      <dgm:prSet presAssocID="{50287E9C-9AC2-4DAC-9A64-745DCDB7D4EC}" presName="spaceRect" presStyleCnt="0"/>
      <dgm:spPr/>
    </dgm:pt>
    <dgm:pt modelId="{0A1CFF05-FA6D-482A-B622-AFE443BE7D41}" type="pres">
      <dgm:prSet presAssocID="{50287E9C-9AC2-4DAC-9A64-745DCDB7D4EC}" presName="parTx" presStyleLbl="revTx" presStyleIdx="1" presStyleCnt="4">
        <dgm:presLayoutVars>
          <dgm:chMax val="0"/>
          <dgm:chPref val="0"/>
        </dgm:presLayoutVars>
      </dgm:prSet>
      <dgm:spPr/>
    </dgm:pt>
    <dgm:pt modelId="{299B2D05-5100-43B3-A57D-F81F4B6388CE}" type="pres">
      <dgm:prSet presAssocID="{19235794-81A5-456C-8E15-512151B0E43B}" presName="sibTrans" presStyleCnt="0"/>
      <dgm:spPr/>
    </dgm:pt>
    <dgm:pt modelId="{DE5BF94C-F1F0-4555-B0D8-01FC8413D904}" type="pres">
      <dgm:prSet presAssocID="{AD7D562A-4397-4F08-9B6C-936CDE35E594}" presName="compNode" presStyleCnt="0"/>
      <dgm:spPr/>
    </dgm:pt>
    <dgm:pt modelId="{21573546-5B91-4BE6-8098-54E1DE927F37}" type="pres">
      <dgm:prSet presAssocID="{AD7D562A-4397-4F08-9B6C-936CDE35E594}" presName="bgRect" presStyleLbl="bgShp" presStyleIdx="2" presStyleCnt="4"/>
      <dgm:spPr/>
    </dgm:pt>
    <dgm:pt modelId="{5721B60D-2EEE-4975-A578-AB34E9F79F5D}" type="pres">
      <dgm:prSet presAssocID="{AD7D562A-4397-4F08-9B6C-936CDE35E59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B54D4041-1370-4CB0-837F-3115D57D79F1}" type="pres">
      <dgm:prSet presAssocID="{AD7D562A-4397-4F08-9B6C-936CDE35E594}" presName="spaceRect" presStyleCnt="0"/>
      <dgm:spPr/>
    </dgm:pt>
    <dgm:pt modelId="{13404766-EA9D-474F-A169-236C26117345}" type="pres">
      <dgm:prSet presAssocID="{AD7D562A-4397-4F08-9B6C-936CDE35E594}" presName="parTx" presStyleLbl="revTx" presStyleIdx="2" presStyleCnt="4">
        <dgm:presLayoutVars>
          <dgm:chMax val="0"/>
          <dgm:chPref val="0"/>
        </dgm:presLayoutVars>
      </dgm:prSet>
      <dgm:spPr/>
    </dgm:pt>
    <dgm:pt modelId="{F5E11E3E-B909-4AEC-9A40-C310912BB403}" type="pres">
      <dgm:prSet presAssocID="{C56B205D-7FD0-47C6-92A9-3FB7BF709ED2}" presName="sibTrans" presStyleCnt="0"/>
      <dgm:spPr/>
    </dgm:pt>
    <dgm:pt modelId="{28D842A4-F05E-41CC-BE71-B00AB3B6F97B}" type="pres">
      <dgm:prSet presAssocID="{DC458692-915A-4CBF-ACC9-9363E5B8E82A}" presName="compNode" presStyleCnt="0"/>
      <dgm:spPr/>
    </dgm:pt>
    <dgm:pt modelId="{A2FC87D3-1EFC-4DF6-B16F-916636CAAB75}" type="pres">
      <dgm:prSet presAssocID="{DC458692-915A-4CBF-ACC9-9363E5B8E82A}" presName="bgRect" presStyleLbl="bgShp" presStyleIdx="3" presStyleCnt="4"/>
      <dgm:spPr/>
    </dgm:pt>
    <dgm:pt modelId="{AA4AFBC0-587A-4B6A-8B11-C5654E1B64A1}" type="pres">
      <dgm:prSet presAssocID="{DC458692-915A-4CBF-ACC9-9363E5B8E82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3FF9E1D2-3899-41AE-868A-AEC1574515BA}" type="pres">
      <dgm:prSet presAssocID="{DC458692-915A-4CBF-ACC9-9363E5B8E82A}" presName="spaceRect" presStyleCnt="0"/>
      <dgm:spPr/>
    </dgm:pt>
    <dgm:pt modelId="{91D89825-AFE7-42F9-AF5B-7C29F5B33570}" type="pres">
      <dgm:prSet presAssocID="{DC458692-915A-4CBF-ACC9-9363E5B8E82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4910A09-123A-4D23-A48F-6F3C32E1FE28}" type="presOf" srcId="{B15EF8EA-281F-4B29-9294-9489F8421DE7}" destId="{983E8B0D-FD54-4297-A904-ED16CA243A93}" srcOrd="0" destOrd="0" presId="urn:microsoft.com/office/officeart/2018/2/layout/IconVerticalSolidList"/>
    <dgm:cxn modelId="{B44C3727-2237-4DF0-879C-8C5E7D6E4A0C}" srcId="{B15EF8EA-281F-4B29-9294-9489F8421DE7}" destId="{DC458692-915A-4CBF-ACC9-9363E5B8E82A}" srcOrd="3" destOrd="0" parTransId="{5B66974F-D021-44BC-B7CC-0C41098E0BEA}" sibTransId="{A5362744-5E6A-4DDF-9340-B4DD0B2EC606}"/>
    <dgm:cxn modelId="{1F289254-9CFB-49E9-99E0-8602FD90A457}" type="presOf" srcId="{50287E9C-9AC2-4DAC-9A64-745DCDB7D4EC}" destId="{0A1CFF05-FA6D-482A-B622-AFE443BE7D41}" srcOrd="0" destOrd="0" presId="urn:microsoft.com/office/officeart/2018/2/layout/IconVerticalSolidList"/>
    <dgm:cxn modelId="{D135B478-154E-4C15-9C9C-19A841A6252D}" type="presOf" srcId="{73AAE769-9982-40ED-868F-EA667FE8B774}" destId="{04F8FC32-1BE5-4279-882A-1D66800BEFAC}" srcOrd="0" destOrd="0" presId="urn:microsoft.com/office/officeart/2018/2/layout/IconVerticalSolidList"/>
    <dgm:cxn modelId="{CAE2B885-D141-4831-8268-4508B2A9F719}" srcId="{B15EF8EA-281F-4B29-9294-9489F8421DE7}" destId="{AD7D562A-4397-4F08-9B6C-936CDE35E594}" srcOrd="2" destOrd="0" parTransId="{63217A0E-4632-4ED6-876D-68403B0D8C2E}" sibTransId="{C56B205D-7FD0-47C6-92A9-3FB7BF709ED2}"/>
    <dgm:cxn modelId="{71B4A59A-CD91-4D7B-9801-C4CFB534012D}" srcId="{B15EF8EA-281F-4B29-9294-9489F8421DE7}" destId="{73AAE769-9982-40ED-868F-EA667FE8B774}" srcOrd="0" destOrd="0" parTransId="{56900046-59CF-4898-A0F8-B7B3EACECC3F}" sibTransId="{5B04AB43-320B-4F29-920B-B5DE1272BBD0}"/>
    <dgm:cxn modelId="{1D43E6B3-3696-4553-B491-672FDFCF0E50}" type="presOf" srcId="{AD7D562A-4397-4F08-9B6C-936CDE35E594}" destId="{13404766-EA9D-474F-A169-236C26117345}" srcOrd="0" destOrd="0" presId="urn:microsoft.com/office/officeart/2018/2/layout/IconVerticalSolidList"/>
    <dgm:cxn modelId="{F71A23CD-0963-465C-A629-E23F9C462076}" srcId="{B15EF8EA-281F-4B29-9294-9489F8421DE7}" destId="{50287E9C-9AC2-4DAC-9A64-745DCDB7D4EC}" srcOrd="1" destOrd="0" parTransId="{311F3DDD-912F-45B9-910C-040A271923F8}" sibTransId="{19235794-81A5-456C-8E15-512151B0E43B}"/>
    <dgm:cxn modelId="{0A22F7F8-EC00-4819-99BB-2C5DA0612143}" type="presOf" srcId="{DC458692-915A-4CBF-ACC9-9363E5B8E82A}" destId="{91D89825-AFE7-42F9-AF5B-7C29F5B33570}" srcOrd="0" destOrd="0" presId="urn:microsoft.com/office/officeart/2018/2/layout/IconVerticalSolidList"/>
    <dgm:cxn modelId="{3A85B634-4F7E-40AD-8FF8-2D4976FF062D}" type="presParOf" srcId="{983E8B0D-FD54-4297-A904-ED16CA243A93}" destId="{B2CB3A11-D6AC-4BF5-9AB1-DD79B9CF89F3}" srcOrd="0" destOrd="0" presId="urn:microsoft.com/office/officeart/2018/2/layout/IconVerticalSolidList"/>
    <dgm:cxn modelId="{12E0B2D1-FA83-4AC9-90B5-0A2BD4279869}" type="presParOf" srcId="{B2CB3A11-D6AC-4BF5-9AB1-DD79B9CF89F3}" destId="{DF037048-E0FD-40B9-B720-B58F352BCACD}" srcOrd="0" destOrd="0" presId="urn:microsoft.com/office/officeart/2018/2/layout/IconVerticalSolidList"/>
    <dgm:cxn modelId="{BD32CB48-4241-4D96-A2F1-4D8FBA72A3F8}" type="presParOf" srcId="{B2CB3A11-D6AC-4BF5-9AB1-DD79B9CF89F3}" destId="{878F94AF-5A73-4504-8136-B2CCA5B6FD4C}" srcOrd="1" destOrd="0" presId="urn:microsoft.com/office/officeart/2018/2/layout/IconVerticalSolidList"/>
    <dgm:cxn modelId="{20D3D93B-E386-4310-BD0E-6A1391BF37D0}" type="presParOf" srcId="{B2CB3A11-D6AC-4BF5-9AB1-DD79B9CF89F3}" destId="{A60E785B-992A-4DDC-9C76-B4E8D6758C46}" srcOrd="2" destOrd="0" presId="urn:microsoft.com/office/officeart/2018/2/layout/IconVerticalSolidList"/>
    <dgm:cxn modelId="{E854081D-89AD-4952-AE39-A1FAAF4F8D30}" type="presParOf" srcId="{B2CB3A11-D6AC-4BF5-9AB1-DD79B9CF89F3}" destId="{04F8FC32-1BE5-4279-882A-1D66800BEFAC}" srcOrd="3" destOrd="0" presId="urn:microsoft.com/office/officeart/2018/2/layout/IconVerticalSolidList"/>
    <dgm:cxn modelId="{C44FFAB9-9C1F-4C68-9F35-ADEEBFE86390}" type="presParOf" srcId="{983E8B0D-FD54-4297-A904-ED16CA243A93}" destId="{E094DB4F-C438-403D-8F5F-1C7AFEDA96F3}" srcOrd="1" destOrd="0" presId="urn:microsoft.com/office/officeart/2018/2/layout/IconVerticalSolidList"/>
    <dgm:cxn modelId="{F8909616-FAA2-43BF-9F1F-C8A6E3E5DCC5}" type="presParOf" srcId="{983E8B0D-FD54-4297-A904-ED16CA243A93}" destId="{4C913597-835D-48A4-B3DB-7567C59653C6}" srcOrd="2" destOrd="0" presId="urn:microsoft.com/office/officeart/2018/2/layout/IconVerticalSolidList"/>
    <dgm:cxn modelId="{8659F1D4-4007-48FF-85C0-99FCBDD2C97A}" type="presParOf" srcId="{4C913597-835D-48A4-B3DB-7567C59653C6}" destId="{8C4B160C-ED3B-40EF-B433-4D1F718A5D09}" srcOrd="0" destOrd="0" presId="urn:microsoft.com/office/officeart/2018/2/layout/IconVerticalSolidList"/>
    <dgm:cxn modelId="{328BF3BC-5EA3-4ED6-AC69-EA627449B9FD}" type="presParOf" srcId="{4C913597-835D-48A4-B3DB-7567C59653C6}" destId="{B720DD7E-0462-42A9-AF41-26D31AACEB1A}" srcOrd="1" destOrd="0" presId="urn:microsoft.com/office/officeart/2018/2/layout/IconVerticalSolidList"/>
    <dgm:cxn modelId="{2910ED18-7E5A-4DE8-A3C8-64279AD2313F}" type="presParOf" srcId="{4C913597-835D-48A4-B3DB-7567C59653C6}" destId="{A9970805-ADAE-4B73-B74D-B550F78EFDE2}" srcOrd="2" destOrd="0" presId="urn:microsoft.com/office/officeart/2018/2/layout/IconVerticalSolidList"/>
    <dgm:cxn modelId="{F672CA09-F70D-4877-910E-5F4C2DBA2B3A}" type="presParOf" srcId="{4C913597-835D-48A4-B3DB-7567C59653C6}" destId="{0A1CFF05-FA6D-482A-B622-AFE443BE7D41}" srcOrd="3" destOrd="0" presId="urn:microsoft.com/office/officeart/2018/2/layout/IconVerticalSolidList"/>
    <dgm:cxn modelId="{0F3B0147-89CA-4C22-BB9D-CEF5D685F870}" type="presParOf" srcId="{983E8B0D-FD54-4297-A904-ED16CA243A93}" destId="{299B2D05-5100-43B3-A57D-F81F4B6388CE}" srcOrd="3" destOrd="0" presId="urn:microsoft.com/office/officeart/2018/2/layout/IconVerticalSolidList"/>
    <dgm:cxn modelId="{311CDAA1-DF17-4888-9901-E8A378D74756}" type="presParOf" srcId="{983E8B0D-FD54-4297-A904-ED16CA243A93}" destId="{DE5BF94C-F1F0-4555-B0D8-01FC8413D904}" srcOrd="4" destOrd="0" presId="urn:microsoft.com/office/officeart/2018/2/layout/IconVerticalSolidList"/>
    <dgm:cxn modelId="{E49A87D9-EC6B-49E1-8CFB-47DAFDBE7C7D}" type="presParOf" srcId="{DE5BF94C-F1F0-4555-B0D8-01FC8413D904}" destId="{21573546-5B91-4BE6-8098-54E1DE927F37}" srcOrd="0" destOrd="0" presId="urn:microsoft.com/office/officeart/2018/2/layout/IconVerticalSolidList"/>
    <dgm:cxn modelId="{98A32112-2DB8-4CDF-9984-DA4EC9830521}" type="presParOf" srcId="{DE5BF94C-F1F0-4555-B0D8-01FC8413D904}" destId="{5721B60D-2EEE-4975-A578-AB34E9F79F5D}" srcOrd="1" destOrd="0" presId="urn:microsoft.com/office/officeart/2018/2/layout/IconVerticalSolidList"/>
    <dgm:cxn modelId="{A560D7F1-7E20-48AA-B957-6BB22B2666ED}" type="presParOf" srcId="{DE5BF94C-F1F0-4555-B0D8-01FC8413D904}" destId="{B54D4041-1370-4CB0-837F-3115D57D79F1}" srcOrd="2" destOrd="0" presId="urn:microsoft.com/office/officeart/2018/2/layout/IconVerticalSolidList"/>
    <dgm:cxn modelId="{9007D8A3-F200-4302-AF7A-0A2CDFA1EE38}" type="presParOf" srcId="{DE5BF94C-F1F0-4555-B0D8-01FC8413D904}" destId="{13404766-EA9D-474F-A169-236C26117345}" srcOrd="3" destOrd="0" presId="urn:microsoft.com/office/officeart/2018/2/layout/IconVerticalSolidList"/>
    <dgm:cxn modelId="{28FF8063-3AA7-4045-90D3-0F0B5B71F1A5}" type="presParOf" srcId="{983E8B0D-FD54-4297-A904-ED16CA243A93}" destId="{F5E11E3E-B909-4AEC-9A40-C310912BB403}" srcOrd="5" destOrd="0" presId="urn:microsoft.com/office/officeart/2018/2/layout/IconVerticalSolidList"/>
    <dgm:cxn modelId="{CAF8EC91-15C6-4514-B361-936D359FED62}" type="presParOf" srcId="{983E8B0D-FD54-4297-A904-ED16CA243A93}" destId="{28D842A4-F05E-41CC-BE71-B00AB3B6F97B}" srcOrd="6" destOrd="0" presId="urn:microsoft.com/office/officeart/2018/2/layout/IconVerticalSolidList"/>
    <dgm:cxn modelId="{B515D48C-519F-4178-B5F0-4C02177CE53B}" type="presParOf" srcId="{28D842A4-F05E-41CC-BE71-B00AB3B6F97B}" destId="{A2FC87D3-1EFC-4DF6-B16F-916636CAAB75}" srcOrd="0" destOrd="0" presId="urn:microsoft.com/office/officeart/2018/2/layout/IconVerticalSolidList"/>
    <dgm:cxn modelId="{752BB5C9-D4E3-4CB3-B6F1-50C962CAE86F}" type="presParOf" srcId="{28D842A4-F05E-41CC-BE71-B00AB3B6F97B}" destId="{AA4AFBC0-587A-4B6A-8B11-C5654E1B64A1}" srcOrd="1" destOrd="0" presId="urn:microsoft.com/office/officeart/2018/2/layout/IconVerticalSolidList"/>
    <dgm:cxn modelId="{059E7175-92CD-4A41-B986-3F6C0C5890A8}" type="presParOf" srcId="{28D842A4-F05E-41CC-BE71-B00AB3B6F97B}" destId="{3FF9E1D2-3899-41AE-868A-AEC1574515BA}" srcOrd="2" destOrd="0" presId="urn:microsoft.com/office/officeart/2018/2/layout/IconVerticalSolidList"/>
    <dgm:cxn modelId="{4F10A736-E42F-4F45-9D8B-D059E6ABFF02}" type="presParOf" srcId="{28D842A4-F05E-41CC-BE71-B00AB3B6F97B}" destId="{91D89825-AFE7-42F9-AF5B-7C29F5B3357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037048-E0FD-40B9-B720-B58F352BCACD}">
      <dsp:nvSpPr>
        <dsp:cNvPr id="0" name=""/>
        <dsp:cNvSpPr/>
      </dsp:nvSpPr>
      <dsp:spPr>
        <a:xfrm>
          <a:off x="0" y="5176"/>
          <a:ext cx="10515600" cy="1014586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8F94AF-5A73-4504-8136-B2CCA5B6FD4C}">
      <dsp:nvSpPr>
        <dsp:cNvPr id="0" name=""/>
        <dsp:cNvSpPr/>
      </dsp:nvSpPr>
      <dsp:spPr>
        <a:xfrm>
          <a:off x="306912" y="233458"/>
          <a:ext cx="558568" cy="5580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F8FC32-1BE5-4279-882A-1D66800BEFAC}">
      <dsp:nvSpPr>
        <dsp:cNvPr id="0" name=""/>
        <dsp:cNvSpPr/>
      </dsp:nvSpPr>
      <dsp:spPr>
        <a:xfrm>
          <a:off x="1172393" y="5176"/>
          <a:ext cx="9237875" cy="12048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510" tIns="127510" rIns="127510" bIns="12751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Avoiding Biology</a:t>
          </a:r>
          <a:br>
            <a:rPr lang="en-GB" sz="1400" kern="1200" dirty="0"/>
          </a:br>
          <a:r>
            <a:rPr lang="en-GB" sz="1400" kern="1200" dirty="0"/>
            <a:t>Choose CS if you're certain you don’t want to pursue Biology or related fields (e.g., microbiology, medicine, pharmacy, dentistry).</a:t>
          </a:r>
          <a:endParaRPr lang="en-US" sz="1400" kern="1200" dirty="0"/>
        </a:p>
      </dsp:txBody>
      <dsp:txXfrm>
        <a:off x="1172393" y="5176"/>
        <a:ext cx="9237875" cy="1204821"/>
      </dsp:txXfrm>
    </dsp:sp>
    <dsp:sp modelId="{8C4B160C-ED3B-40EF-B433-4D1F718A5D09}">
      <dsp:nvSpPr>
        <dsp:cNvPr id="0" name=""/>
        <dsp:cNvSpPr/>
      </dsp:nvSpPr>
      <dsp:spPr>
        <a:xfrm>
          <a:off x="0" y="1511203"/>
          <a:ext cx="10515600" cy="1014586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20DD7E-0462-42A9-AF41-26D31AACEB1A}">
      <dsp:nvSpPr>
        <dsp:cNvPr id="0" name=""/>
        <dsp:cNvSpPr/>
      </dsp:nvSpPr>
      <dsp:spPr>
        <a:xfrm>
          <a:off x="306912" y="1739485"/>
          <a:ext cx="558568" cy="5580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1CFF05-FA6D-482A-B622-AFE443BE7D41}">
      <dsp:nvSpPr>
        <dsp:cNvPr id="0" name=""/>
        <dsp:cNvSpPr/>
      </dsp:nvSpPr>
      <dsp:spPr>
        <a:xfrm>
          <a:off x="1172393" y="1511203"/>
          <a:ext cx="9237875" cy="12048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510" tIns="127510" rIns="127510" bIns="12751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Career Alignment:</a:t>
          </a:r>
          <a:br>
            <a:rPr lang="en-GB" sz="1400" kern="1200"/>
          </a:br>
          <a:r>
            <a:rPr lang="en-GB" sz="1400" kern="1200"/>
            <a:t>Opt for CS only if you’re confident your career path won’t involve Biology. </a:t>
          </a:r>
          <a:br>
            <a:rPr lang="en-GB" sz="1400" kern="1200"/>
          </a:br>
          <a:r>
            <a:rPr lang="en-GB" sz="1400" kern="1200"/>
            <a:t>Remember, taking CS in school doesn’t guarantee you’ll outperform peers in a CS-related degree later.</a:t>
          </a:r>
          <a:endParaRPr lang="en-US" sz="1400" kern="1200"/>
        </a:p>
      </dsp:txBody>
      <dsp:txXfrm>
        <a:off x="1172393" y="1511203"/>
        <a:ext cx="9237875" cy="1204821"/>
      </dsp:txXfrm>
    </dsp:sp>
    <dsp:sp modelId="{21573546-5B91-4BE6-8098-54E1DE927F37}">
      <dsp:nvSpPr>
        <dsp:cNvPr id="0" name=""/>
        <dsp:cNvSpPr/>
      </dsp:nvSpPr>
      <dsp:spPr>
        <a:xfrm>
          <a:off x="0" y="3017231"/>
          <a:ext cx="10515600" cy="1014586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21B60D-2EEE-4975-A578-AB34E9F79F5D}">
      <dsp:nvSpPr>
        <dsp:cNvPr id="0" name=""/>
        <dsp:cNvSpPr/>
      </dsp:nvSpPr>
      <dsp:spPr>
        <a:xfrm>
          <a:off x="306912" y="3245513"/>
          <a:ext cx="558568" cy="55802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404766-EA9D-474F-A169-236C26117345}">
      <dsp:nvSpPr>
        <dsp:cNvPr id="0" name=""/>
        <dsp:cNvSpPr/>
      </dsp:nvSpPr>
      <dsp:spPr>
        <a:xfrm>
          <a:off x="1172393" y="3017231"/>
          <a:ext cx="9237875" cy="12048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510" tIns="127510" rIns="127510" bIns="12751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School vs. University Focus</a:t>
          </a:r>
          <a:br>
            <a:rPr lang="en-GB" sz="1400" kern="1200" dirty="0"/>
          </a:br>
          <a:r>
            <a:rPr lang="en-GB" sz="1400" kern="1200" dirty="0"/>
            <a:t>In Secondary School: CS focuses more on theory, requiring a written exam and a project.</a:t>
          </a:r>
          <a:br>
            <a:rPr lang="en-GB" sz="1400" kern="1200" dirty="0"/>
          </a:br>
          <a:br>
            <a:rPr lang="en-GB" sz="1400" kern="1200" dirty="0"/>
          </a:br>
          <a:r>
            <a:rPr lang="en-GB" sz="1400" kern="1200" dirty="0"/>
            <a:t>In University: CS emphasizes practical skills like solving programming problems under timed conditions (e.g., coding exams without tools like ChatGPT). Flowcharts and pseudocode won’t contribute much to your final grades.</a:t>
          </a:r>
          <a:endParaRPr lang="en-US" sz="1400" kern="1200" dirty="0"/>
        </a:p>
      </dsp:txBody>
      <dsp:txXfrm>
        <a:off x="1172393" y="3017231"/>
        <a:ext cx="9237875" cy="1204821"/>
      </dsp:txXfrm>
    </dsp:sp>
    <dsp:sp modelId="{A2FC87D3-1EFC-4DF6-B16F-916636CAAB75}">
      <dsp:nvSpPr>
        <dsp:cNvPr id="0" name=""/>
        <dsp:cNvSpPr/>
      </dsp:nvSpPr>
      <dsp:spPr>
        <a:xfrm>
          <a:off x="0" y="4523258"/>
          <a:ext cx="10515600" cy="1014586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4AFBC0-587A-4B6A-8B11-C5654E1B64A1}">
      <dsp:nvSpPr>
        <dsp:cNvPr id="0" name=""/>
        <dsp:cNvSpPr/>
      </dsp:nvSpPr>
      <dsp:spPr>
        <a:xfrm>
          <a:off x="306912" y="4751540"/>
          <a:ext cx="558568" cy="55802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D89825-AFE7-42F9-AF5B-7C29F5B33570}">
      <dsp:nvSpPr>
        <dsp:cNvPr id="0" name=""/>
        <dsp:cNvSpPr/>
      </dsp:nvSpPr>
      <dsp:spPr>
        <a:xfrm>
          <a:off x="1172393" y="4523258"/>
          <a:ext cx="9237875" cy="12048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510" tIns="127510" rIns="127510" bIns="12751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Flexibility in Future Studies</a:t>
          </a:r>
          <a:br>
            <a:rPr lang="en-GB" sz="1400" kern="1200" dirty="0"/>
          </a:br>
          <a:r>
            <a:rPr lang="en-GB" sz="1400" kern="1200" dirty="0"/>
            <a:t>Studying CS in school doesn’t lock you into a tech career. You can pivot to other fields like Engineering, Economics, or Business for higher studies.</a:t>
          </a:r>
          <a:endParaRPr lang="en-US" sz="1400" kern="1200" dirty="0"/>
        </a:p>
      </dsp:txBody>
      <dsp:txXfrm>
        <a:off x="1172393" y="4523258"/>
        <a:ext cx="9237875" cy="12048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3245CB-E018-46C1-A1F1-1EE301E46881}" type="datetimeFigureOut">
              <a:rPr lang="en-MY" smtClean="0"/>
              <a:t>2/12/2024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547C0D-D846-478B-B8D8-2327E120B30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21192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838200" y="1152014"/>
            <a:ext cx="10370368" cy="1648149"/>
          </a:xfrm>
        </p:spPr>
        <p:txBody>
          <a:bodyPr anchor="b"/>
          <a:lstStyle>
            <a:lvl1pPr algn="l">
              <a:defRPr sz="6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endParaRPr lang="en-MY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200" y="2994212"/>
            <a:ext cx="10370368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| Affiliation</a:t>
            </a:r>
            <a:endParaRPr lang="en-MY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0" y="5445224"/>
            <a:ext cx="9282804" cy="1274658"/>
            <a:chOff x="0" y="5445224"/>
            <a:chExt cx="9282804" cy="1274658"/>
          </a:xfrm>
        </p:grpSpPr>
        <p:grpSp>
          <p:nvGrpSpPr>
            <p:cNvPr id="8" name="Group 7"/>
            <p:cNvGrpSpPr/>
            <p:nvPr userDrawn="1"/>
          </p:nvGrpSpPr>
          <p:grpSpPr>
            <a:xfrm>
              <a:off x="0" y="5445224"/>
              <a:ext cx="9272459" cy="1274658"/>
              <a:chOff x="0" y="576832"/>
              <a:chExt cx="9051235" cy="1274658"/>
            </a:xfrm>
          </p:grpSpPr>
          <p:sp>
            <p:nvSpPr>
              <p:cNvPr id="9" name="Rectangle 8"/>
              <p:cNvSpPr/>
              <p:nvPr userDrawn="1"/>
            </p:nvSpPr>
            <p:spPr>
              <a:xfrm>
                <a:off x="0" y="576832"/>
                <a:ext cx="9051235" cy="91112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10" name="TextBox 9"/>
              <p:cNvSpPr txBox="1"/>
              <p:nvPr userDrawn="1"/>
            </p:nvSpPr>
            <p:spPr>
              <a:xfrm>
                <a:off x="803225" y="1512936"/>
                <a:ext cx="167308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MY" sz="1600" b="1" i="0" dirty="0">
                  <a:solidFill>
                    <a:schemeClr val="tx1"/>
                  </a:solidFill>
                  <a:latin typeface="Garamond" panose="02020404030301010803" pitchFamily="18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" name="Rectangle 10"/>
            <p:cNvSpPr/>
            <p:nvPr userDrawn="1"/>
          </p:nvSpPr>
          <p:spPr>
            <a:xfrm>
              <a:off x="8186193" y="5445224"/>
              <a:ext cx="1096611" cy="911126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8179689" y="5445224"/>
              <a:ext cx="272261" cy="9111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</p:spTree>
    <p:extLst>
      <p:ext uri="{BB962C8B-B14F-4D97-AF65-F5344CB8AC3E}">
        <p14:creationId xmlns:p14="http://schemas.microsoft.com/office/powerpoint/2010/main" val="934471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9272459" y="5445224"/>
            <a:ext cx="2919541" cy="911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38200" y="1152014"/>
            <a:ext cx="10370368" cy="1648149"/>
          </a:xfrm>
        </p:spPr>
        <p:txBody>
          <a:bodyPr anchor="b"/>
          <a:lstStyle>
            <a:lvl1pPr algn="l">
              <a:defRPr sz="6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endParaRPr lang="en-MY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200" y="2994212"/>
            <a:ext cx="10370368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| Affiliation</a:t>
            </a:r>
            <a:endParaRPr lang="en-MY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838200" y="5850057"/>
            <a:ext cx="1713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600" b="1" i="0" dirty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www.um.edu.my</a:t>
            </a: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0" y="5445224"/>
            <a:ext cx="9282804" cy="1296144"/>
            <a:chOff x="0" y="5445224"/>
            <a:chExt cx="9282804" cy="1296144"/>
          </a:xfrm>
        </p:grpSpPr>
        <p:grpSp>
          <p:nvGrpSpPr>
            <p:cNvPr id="41" name="Group 40"/>
            <p:cNvGrpSpPr/>
            <p:nvPr userDrawn="1"/>
          </p:nvGrpSpPr>
          <p:grpSpPr>
            <a:xfrm>
              <a:off x="0" y="5445224"/>
              <a:ext cx="9272459" cy="1296144"/>
              <a:chOff x="0" y="576832"/>
              <a:chExt cx="9051235" cy="1296144"/>
            </a:xfrm>
          </p:grpSpPr>
          <p:sp>
            <p:nvSpPr>
              <p:cNvPr id="44" name="Rectangle 43"/>
              <p:cNvSpPr/>
              <p:nvPr userDrawn="1"/>
            </p:nvSpPr>
            <p:spPr>
              <a:xfrm>
                <a:off x="0" y="576832"/>
                <a:ext cx="9051235" cy="91112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45" name="TextBox 44"/>
              <p:cNvSpPr txBox="1"/>
              <p:nvPr userDrawn="1"/>
            </p:nvSpPr>
            <p:spPr>
              <a:xfrm>
                <a:off x="818202" y="1534422"/>
                <a:ext cx="167308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MY" sz="1600" b="1" i="0" dirty="0">
                  <a:solidFill>
                    <a:schemeClr val="bg1"/>
                  </a:solidFill>
                  <a:latin typeface="Garamond" panose="02020404030301010803" pitchFamily="18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2" name="Rectangle 41"/>
            <p:cNvSpPr/>
            <p:nvPr userDrawn="1"/>
          </p:nvSpPr>
          <p:spPr>
            <a:xfrm>
              <a:off x="8186193" y="5445224"/>
              <a:ext cx="1096611" cy="911126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3" name="Rectangle 42"/>
            <p:cNvSpPr/>
            <p:nvPr userDrawn="1"/>
          </p:nvSpPr>
          <p:spPr>
            <a:xfrm>
              <a:off x="8179689" y="5445224"/>
              <a:ext cx="272261" cy="9111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</p:spTree>
    <p:extLst>
      <p:ext uri="{BB962C8B-B14F-4D97-AF65-F5344CB8AC3E}">
        <p14:creationId xmlns:p14="http://schemas.microsoft.com/office/powerpoint/2010/main" val="300392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 algn="l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Header</a:t>
            </a:r>
            <a:endParaRPr lang="en-MY" dirty="0"/>
          </a:p>
        </p:txBody>
      </p:sp>
      <p:sp>
        <p:nvSpPr>
          <p:cNvPr id="11" name="Content Placeholder 15"/>
          <p:cNvSpPr>
            <a:spLocks noGrp="1"/>
          </p:cNvSpPr>
          <p:nvPr>
            <p:ph sz="quarter" idx="10" hasCustomPrompt="1"/>
          </p:nvPr>
        </p:nvSpPr>
        <p:spPr>
          <a:xfrm>
            <a:off x="838200" y="2066925"/>
            <a:ext cx="10515600" cy="3674544"/>
          </a:xfrm>
        </p:spPr>
        <p:txBody>
          <a:bodyPr/>
          <a:lstStyle>
            <a:lvl1pPr marL="357188" marR="0" indent="-357188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3200"/>
            </a:lvl1pPr>
            <a:lvl2pPr marL="800100" marR="0" indent="-342900" algn="just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200" baseline="0"/>
            </a:lvl2pPr>
          </a:lstStyle>
          <a:p>
            <a:pPr lvl="0"/>
            <a:r>
              <a:rPr lang="en-US" dirty="0"/>
              <a:t>Sample Text</a:t>
            </a:r>
          </a:p>
          <a:p>
            <a:pPr lvl="1"/>
            <a:r>
              <a:rPr lang="en-MY" dirty="0"/>
              <a:t>Sample Text</a:t>
            </a:r>
          </a:p>
          <a:p>
            <a:pPr lvl="1"/>
            <a:r>
              <a:rPr lang="en-MY" dirty="0"/>
              <a:t>Sample Text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Sample Text</a:t>
            </a:r>
          </a:p>
          <a:p>
            <a:pPr lvl="1"/>
            <a:r>
              <a:rPr lang="en-MY" dirty="0"/>
              <a:t>Sample Text</a:t>
            </a:r>
          </a:p>
          <a:p>
            <a:pPr lvl="1"/>
            <a:r>
              <a:rPr lang="en-MY" dirty="0"/>
              <a:t>Sample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>
          <a:xfrm>
            <a:off x="824952" y="6432237"/>
            <a:ext cx="2844800" cy="365125"/>
          </a:xfrm>
        </p:spPr>
        <p:txBody>
          <a:bodyPr/>
          <a:lstStyle/>
          <a:p>
            <a:fld id="{A47C3DA0-222B-4E02-BEE9-B1C021D109C3}" type="datetime1">
              <a:rPr lang="en-US" smtClean="0"/>
              <a:t>12/2/2024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>
          <a:xfrm>
            <a:off x="3705311" y="6432237"/>
            <a:ext cx="326530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760295" y="5828800"/>
            <a:ext cx="1033061" cy="316726"/>
          </a:xfrm>
        </p:spPr>
        <p:txBody>
          <a:bodyPr/>
          <a:lstStyle>
            <a:lvl1pPr>
              <a:defRPr sz="1200" b="0">
                <a:latin typeface="+mn-lt"/>
              </a:defRPr>
            </a:lvl1pPr>
          </a:lstStyle>
          <a:p>
            <a:fld id="{FFDE5094-AB80-4D5E-A439-9E1CF8354BD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-3170" y="6246390"/>
            <a:ext cx="9796526" cy="134938"/>
            <a:chOff x="0" y="413742"/>
            <a:chExt cx="9796526" cy="134938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0" y="413742"/>
              <a:ext cx="9796526" cy="134938"/>
              <a:chOff x="0" y="413742"/>
              <a:chExt cx="9796526" cy="134938"/>
            </a:xfrm>
          </p:grpSpPr>
          <p:sp>
            <p:nvSpPr>
              <p:cNvPr id="20" name="Rectangle 19"/>
              <p:cNvSpPr/>
              <p:nvPr userDrawn="1"/>
            </p:nvSpPr>
            <p:spPr>
              <a:xfrm>
                <a:off x="0" y="413742"/>
                <a:ext cx="9793357" cy="13493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21" name="Rectangle 20"/>
              <p:cNvSpPr/>
              <p:nvPr userDrawn="1"/>
            </p:nvSpPr>
            <p:spPr>
              <a:xfrm>
                <a:off x="8699915" y="413742"/>
                <a:ext cx="1096611" cy="134937"/>
              </a:xfrm>
              <a:prstGeom prst="rect">
                <a:avLst/>
              </a:prstGeom>
              <a:solidFill>
                <a:srgbClr val="FFC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</p:grpSp>
        <p:sp>
          <p:nvSpPr>
            <p:cNvPr id="19" name="Rectangle 18"/>
            <p:cNvSpPr/>
            <p:nvPr userDrawn="1"/>
          </p:nvSpPr>
          <p:spPr>
            <a:xfrm>
              <a:off x="8700480" y="413742"/>
              <a:ext cx="272261" cy="13493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</p:spTree>
    <p:extLst>
      <p:ext uri="{BB962C8B-B14F-4D97-AF65-F5344CB8AC3E}">
        <p14:creationId xmlns:p14="http://schemas.microsoft.com/office/powerpoint/2010/main" val="2127853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932976"/>
            <a:ext cx="10515600" cy="1325563"/>
          </a:xfrm>
        </p:spPr>
        <p:txBody>
          <a:bodyPr/>
          <a:lstStyle>
            <a:lvl1pPr algn="l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Header</a:t>
            </a:r>
            <a:endParaRPr lang="en-MY" dirty="0"/>
          </a:p>
        </p:txBody>
      </p:sp>
      <p:sp>
        <p:nvSpPr>
          <p:cNvPr id="11" name="Content Placeholder 15"/>
          <p:cNvSpPr>
            <a:spLocks noGrp="1"/>
          </p:cNvSpPr>
          <p:nvPr>
            <p:ph sz="quarter" idx="10" hasCustomPrompt="1"/>
          </p:nvPr>
        </p:nvSpPr>
        <p:spPr>
          <a:xfrm>
            <a:off x="838200" y="2634776"/>
            <a:ext cx="10515600" cy="3674544"/>
          </a:xfrm>
        </p:spPr>
        <p:txBody>
          <a:bodyPr/>
          <a:lstStyle>
            <a:lvl1pPr marL="357188" marR="0" indent="-357188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3200"/>
            </a:lvl1pPr>
            <a:lvl2pPr marL="800100" marR="0" indent="-342900" algn="just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200" baseline="0"/>
            </a:lvl2pPr>
          </a:lstStyle>
          <a:p>
            <a:pPr lvl="0"/>
            <a:r>
              <a:rPr lang="en-US" dirty="0"/>
              <a:t>Sample Text</a:t>
            </a:r>
          </a:p>
          <a:p>
            <a:pPr lvl="1"/>
            <a:r>
              <a:rPr lang="en-MY" dirty="0"/>
              <a:t>Sample Text</a:t>
            </a:r>
          </a:p>
          <a:p>
            <a:pPr lvl="1"/>
            <a:r>
              <a:rPr lang="en-MY" dirty="0"/>
              <a:t>Sample Text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Sample Text</a:t>
            </a:r>
          </a:p>
          <a:p>
            <a:pPr lvl="1"/>
            <a:r>
              <a:rPr lang="en-MY" dirty="0"/>
              <a:t>Sample Text</a:t>
            </a:r>
          </a:p>
          <a:p>
            <a:pPr lvl="1"/>
            <a:r>
              <a:rPr lang="en-MY" dirty="0"/>
              <a:t>Sample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439BA1D-68A1-4230-A43F-81A4E781EAD6}" type="datetime1">
              <a:rPr lang="en-US" smtClean="0"/>
              <a:t>12/2/2024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9094502" y="6356351"/>
            <a:ext cx="2844800" cy="365125"/>
          </a:xfrm>
        </p:spPr>
        <p:txBody>
          <a:bodyPr/>
          <a:lstStyle>
            <a:lvl1pPr>
              <a:defRPr sz="1200" b="0">
                <a:latin typeface="+mn-lt"/>
              </a:defRPr>
            </a:lvl1pPr>
          </a:lstStyle>
          <a:p>
            <a:fld id="{FFDE5094-AB80-4D5E-A439-9E1CF8354BDA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413742"/>
            <a:ext cx="9796526" cy="134938"/>
            <a:chOff x="0" y="413742"/>
            <a:chExt cx="9796526" cy="134938"/>
          </a:xfrm>
        </p:grpSpPr>
        <p:grpSp>
          <p:nvGrpSpPr>
            <p:cNvPr id="5" name="Group 4"/>
            <p:cNvGrpSpPr/>
            <p:nvPr userDrawn="1"/>
          </p:nvGrpSpPr>
          <p:grpSpPr>
            <a:xfrm>
              <a:off x="0" y="413742"/>
              <a:ext cx="9796526" cy="134938"/>
              <a:chOff x="0" y="413742"/>
              <a:chExt cx="9796526" cy="134938"/>
            </a:xfrm>
          </p:grpSpPr>
          <p:sp>
            <p:nvSpPr>
              <p:cNvPr id="9" name="Rectangle 8"/>
              <p:cNvSpPr/>
              <p:nvPr userDrawn="1"/>
            </p:nvSpPr>
            <p:spPr>
              <a:xfrm>
                <a:off x="0" y="413742"/>
                <a:ext cx="9793357" cy="13493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12" name="Rectangle 11"/>
              <p:cNvSpPr/>
              <p:nvPr userDrawn="1"/>
            </p:nvSpPr>
            <p:spPr>
              <a:xfrm>
                <a:off x="8699915" y="413742"/>
                <a:ext cx="1096611" cy="134937"/>
              </a:xfrm>
              <a:prstGeom prst="rect">
                <a:avLst/>
              </a:prstGeom>
              <a:solidFill>
                <a:srgbClr val="FFC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</p:grpSp>
        <p:sp>
          <p:nvSpPr>
            <p:cNvPr id="13" name="Rectangle 12"/>
            <p:cNvSpPr/>
            <p:nvPr userDrawn="1"/>
          </p:nvSpPr>
          <p:spPr>
            <a:xfrm>
              <a:off x="8700480" y="413742"/>
              <a:ext cx="272261" cy="13493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</p:spTree>
    <p:extLst>
      <p:ext uri="{BB962C8B-B14F-4D97-AF65-F5344CB8AC3E}">
        <p14:creationId xmlns:p14="http://schemas.microsoft.com/office/powerpoint/2010/main" val="4007093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 userDrawn="1"/>
        </p:nvGrpSpPr>
        <p:grpSpPr>
          <a:xfrm>
            <a:off x="0" y="5445224"/>
            <a:ext cx="9282804" cy="911126"/>
            <a:chOff x="0" y="5445224"/>
            <a:chExt cx="9282804" cy="911126"/>
          </a:xfrm>
        </p:grpSpPr>
        <p:sp>
          <p:nvSpPr>
            <p:cNvPr id="27" name="Rectangle 26"/>
            <p:cNvSpPr/>
            <p:nvPr userDrawn="1"/>
          </p:nvSpPr>
          <p:spPr>
            <a:xfrm>
              <a:off x="0" y="5445224"/>
              <a:ext cx="9272459" cy="911126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8186193" y="5445224"/>
              <a:ext cx="1096611" cy="911126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8179689" y="5445224"/>
              <a:ext cx="272261" cy="9111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38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844824"/>
            <a:ext cx="10444808" cy="1325563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Sample Text</a:t>
            </a:r>
            <a:endParaRPr lang="en-MY" dirty="0"/>
          </a:p>
        </p:txBody>
      </p:sp>
      <p:sp>
        <p:nvSpPr>
          <p:cNvPr id="17" name="Google Shape;152;p28">
            <a:extLst>
              <a:ext uri="{FF2B5EF4-FFF2-40B4-BE49-F238E27FC236}">
                <a16:creationId xmlns:a16="http://schemas.microsoft.com/office/drawing/2014/main" id="{E225DFB2-3533-FF98-484B-97197FA3710E}"/>
              </a:ext>
            </a:extLst>
          </p:cNvPr>
          <p:cNvSpPr txBox="1">
            <a:spLocks/>
          </p:cNvSpPr>
          <p:nvPr userDrawn="1"/>
        </p:nvSpPr>
        <p:spPr>
          <a:xfrm>
            <a:off x="6719255" y="6459072"/>
            <a:ext cx="1176536" cy="249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l"/>
            <a:endParaRPr lang="en-MY" sz="1200" b="1" baseline="0" dirty="0">
              <a:solidFill>
                <a:schemeClr val="tx1"/>
              </a:solidFill>
              <a:latin typeface="Garamond" panose="02020404030301010803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Google Shape;152;p28">
            <a:extLst>
              <a:ext uri="{FF2B5EF4-FFF2-40B4-BE49-F238E27FC236}">
                <a16:creationId xmlns:a16="http://schemas.microsoft.com/office/drawing/2014/main" id="{9C608BA4-7227-32E2-0D09-456080829824}"/>
              </a:ext>
            </a:extLst>
          </p:cNvPr>
          <p:cNvSpPr txBox="1">
            <a:spLocks/>
          </p:cNvSpPr>
          <p:nvPr userDrawn="1"/>
        </p:nvSpPr>
        <p:spPr>
          <a:xfrm>
            <a:off x="5328550" y="6453336"/>
            <a:ext cx="1005163" cy="249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l"/>
            <a:endParaRPr lang="en-MY" sz="1200" b="1" baseline="0" dirty="0">
              <a:solidFill>
                <a:schemeClr val="tx1"/>
              </a:solidFill>
              <a:latin typeface="Garamond" panose="02020404030301010803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Google Shape;152;p28">
            <a:extLst>
              <a:ext uri="{FF2B5EF4-FFF2-40B4-BE49-F238E27FC236}">
                <a16:creationId xmlns:a16="http://schemas.microsoft.com/office/drawing/2014/main" id="{7C9A4A83-69D0-DEEB-5D76-E452B7D3A654}"/>
              </a:ext>
            </a:extLst>
          </p:cNvPr>
          <p:cNvSpPr txBox="1">
            <a:spLocks/>
          </p:cNvSpPr>
          <p:nvPr userDrawn="1"/>
        </p:nvSpPr>
        <p:spPr>
          <a:xfrm>
            <a:off x="2986327" y="6488390"/>
            <a:ext cx="1711403" cy="16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l"/>
            <a:endParaRPr lang="en-MY" sz="1200" b="1" baseline="0" dirty="0">
              <a:solidFill>
                <a:schemeClr val="tx1"/>
              </a:solidFill>
              <a:latin typeface="Garamond" panose="02020404030301010803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Google Shape;152;p28">
            <a:extLst>
              <a:ext uri="{FF2B5EF4-FFF2-40B4-BE49-F238E27FC236}">
                <a16:creationId xmlns:a16="http://schemas.microsoft.com/office/drawing/2014/main" id="{4B76BE3A-D7EA-6D0F-53D0-0A6F79A6E5C0}"/>
              </a:ext>
            </a:extLst>
          </p:cNvPr>
          <p:cNvSpPr txBox="1">
            <a:spLocks/>
          </p:cNvSpPr>
          <p:nvPr userDrawn="1"/>
        </p:nvSpPr>
        <p:spPr>
          <a:xfrm>
            <a:off x="1153037" y="6473211"/>
            <a:ext cx="1496967" cy="196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l"/>
            <a:endParaRPr lang="en-MY" sz="1200" b="1" baseline="0" dirty="0">
              <a:solidFill>
                <a:schemeClr val="tx1"/>
              </a:solidFill>
              <a:latin typeface="Garamond" panose="02020404030301010803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340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7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9BA1D-68A1-4230-A43F-81A4E781EAD6}" type="datetime1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E5094-AB80-4D5E-A439-9E1CF8354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315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9" r:id="rId2"/>
    <p:sldLayoutId id="2147483656" r:id="rId3"/>
    <p:sldLayoutId id="2147483658" r:id="rId4"/>
    <p:sldLayoutId id="2147483657" r:id="rId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86000" indent="-4572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332656"/>
            <a:ext cx="11090448" cy="2467507"/>
          </a:xfrm>
        </p:spPr>
        <p:txBody>
          <a:bodyPr>
            <a:normAutofit fontScale="90000"/>
          </a:bodyPr>
          <a:lstStyle/>
          <a:p>
            <a:r>
              <a:rPr lang="en-GB" dirty="0"/>
              <a:t>Exploring Computer Science/Information Technology as a Career</a:t>
            </a:r>
            <a:endParaRPr lang="en-MY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2994212"/>
            <a:ext cx="10370368" cy="1586916"/>
          </a:xfrm>
        </p:spPr>
        <p:txBody>
          <a:bodyPr/>
          <a:lstStyle/>
          <a:p>
            <a:r>
              <a:rPr lang="en-GB" dirty="0"/>
              <a:t>Collaborator: </a:t>
            </a:r>
            <a:r>
              <a:rPr lang="en-GB" dirty="0" err="1"/>
              <a:t>Chumbaka</a:t>
            </a:r>
            <a:r>
              <a:rPr lang="en-GB" dirty="0"/>
              <a:t> </a:t>
            </a:r>
          </a:p>
          <a:p>
            <a:r>
              <a:rPr lang="en-GB" dirty="0"/>
              <a:t>Target Audience: SMK </a:t>
            </a:r>
            <a:r>
              <a:rPr lang="en-GB" dirty="0" err="1"/>
              <a:t>Aminuddin</a:t>
            </a:r>
            <a:r>
              <a:rPr lang="en-GB" dirty="0"/>
              <a:t> Baki </a:t>
            </a:r>
            <a:r>
              <a:rPr lang="en-GB" dirty="0" err="1"/>
              <a:t>Pembimbing</a:t>
            </a:r>
            <a:r>
              <a:rPr lang="en-GB" dirty="0"/>
              <a:t> </a:t>
            </a:r>
            <a:r>
              <a:rPr lang="en-GB" dirty="0" err="1"/>
              <a:t>Rakan</a:t>
            </a:r>
            <a:r>
              <a:rPr lang="en-GB" dirty="0"/>
              <a:t> </a:t>
            </a:r>
            <a:r>
              <a:rPr lang="en-GB" dirty="0" err="1"/>
              <a:t>Sebaya</a:t>
            </a:r>
            <a:endParaRPr lang="en-GB" dirty="0"/>
          </a:p>
        </p:txBody>
      </p:sp>
      <p:pic>
        <p:nvPicPr>
          <p:cNvPr id="4" name="Picture 3" descr="Text, logo, company name&#10;&#10;Description automatically generated">
            <a:extLst>
              <a:ext uri="{FF2B5EF4-FFF2-40B4-BE49-F238E27FC236}">
                <a16:creationId xmlns:a16="http://schemas.microsoft.com/office/drawing/2014/main" id="{4C5DF290-65A6-E937-7EC2-7D7B5EB4A9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269" y="4877897"/>
            <a:ext cx="3180186" cy="20457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CE4806-7D6C-8B44-A4F9-4BE0746E31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332" y="4381370"/>
            <a:ext cx="936104" cy="993053"/>
          </a:xfrm>
          <a:prstGeom prst="rect">
            <a:avLst/>
          </a:prstGeom>
        </p:spPr>
      </p:pic>
      <p:pic>
        <p:nvPicPr>
          <p:cNvPr id="10" name="Picture 9" descr="A blue and yellow logo&#10;&#10;Description automatically generated">
            <a:extLst>
              <a:ext uri="{FF2B5EF4-FFF2-40B4-BE49-F238E27FC236}">
                <a16:creationId xmlns:a16="http://schemas.microsoft.com/office/drawing/2014/main" id="{A0603ACF-CB26-EFD5-520C-8E4FDB7C14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519" y="4482060"/>
            <a:ext cx="1008112" cy="1008112"/>
          </a:xfrm>
          <a:prstGeom prst="rect">
            <a:avLst/>
          </a:prstGeom>
        </p:spPr>
      </p:pic>
      <p:pic>
        <p:nvPicPr>
          <p:cNvPr id="12" name="Picture 11" descr="A black and red logo&#10;&#10;Description automatically generated">
            <a:extLst>
              <a:ext uri="{FF2B5EF4-FFF2-40B4-BE49-F238E27FC236}">
                <a16:creationId xmlns:a16="http://schemas.microsoft.com/office/drawing/2014/main" id="{7C87981C-E40C-B02E-1ACA-652123B76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3" y="4506408"/>
            <a:ext cx="2907888" cy="93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71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6F647-0FD5-D7D0-B407-10D3A3816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8C423-C7CF-7B36-572A-D0E0C4AF6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04665"/>
            <a:ext cx="11653564" cy="1343896"/>
          </a:xfrm>
        </p:spPr>
        <p:txBody>
          <a:bodyPr>
            <a:noAutofit/>
          </a:bodyPr>
          <a:lstStyle/>
          <a:p>
            <a:r>
              <a:rPr lang="en-MY" sz="3600" dirty="0"/>
              <a:t>Computer Science Stream in </a:t>
            </a:r>
            <a:r>
              <a:rPr lang="en-MY" sz="3600" dirty="0" err="1"/>
              <a:t>Matrikulasi</a:t>
            </a:r>
            <a:r>
              <a:rPr lang="en-MY" sz="3600" dirty="0"/>
              <a:t> Programme</a:t>
            </a:r>
          </a:p>
        </p:txBody>
      </p:sp>
      <p:pic>
        <p:nvPicPr>
          <p:cNvPr id="4" name="Picture 3" descr="A poster of a computer&#10;&#10;Description automatically generated">
            <a:extLst>
              <a:ext uri="{FF2B5EF4-FFF2-40B4-BE49-F238E27FC236}">
                <a16:creationId xmlns:a16="http://schemas.microsoft.com/office/drawing/2014/main" id="{087FFB95-AAD4-155F-0F10-99FB449D9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111" y="1412776"/>
            <a:ext cx="8327778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542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F693A-F44C-ECE8-EB4D-B5A72A422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C1C78-F14D-4098-B7EE-6E9931B60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04665"/>
            <a:ext cx="11653564" cy="1343896"/>
          </a:xfrm>
        </p:spPr>
        <p:txBody>
          <a:bodyPr>
            <a:noAutofit/>
          </a:bodyPr>
          <a:lstStyle/>
          <a:p>
            <a:r>
              <a:rPr lang="en-MY" sz="3600" dirty="0"/>
              <a:t>Personal Opinion on the CS Stream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87C25916-3D1E-2967-9D98-90D41898D8E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8968" y="1427125"/>
            <a:ext cx="11161240" cy="5040560"/>
          </a:xfrm>
        </p:spPr>
        <p:txBody>
          <a:bodyPr>
            <a:normAutofit fontScale="85000" lnSpcReduction="1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A New and Evolving Stream: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CS stream draws inspiration from the Engineering stream, offering a fresh and dynamic perspective.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For Passionate Learners: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If you have a genuine passion for Computer Science, this can be an excellent pathway to explore and develop your skills.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Flexibility in Choices: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It’s okay to discover that CS isn’t for you after a year. You can still pivot to other fields like Engineering or other disciplines that better suit your interests.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4. Resource Challenges: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Finding past year papers for this stream may be challenging, so be prepared to rely on additional resources and independent learning.</a:t>
            </a:r>
          </a:p>
        </p:txBody>
      </p:sp>
    </p:spTree>
    <p:extLst>
      <p:ext uri="{BB962C8B-B14F-4D97-AF65-F5344CB8AC3E}">
        <p14:creationId xmlns:p14="http://schemas.microsoft.com/office/powerpoint/2010/main" val="2922222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AB68A-C5FE-6F06-7D95-7538B4B0C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FF6EF89-38CC-EF66-351C-A09A6DA46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404664"/>
            <a:ext cx="10515600" cy="574676"/>
          </a:xfrm>
        </p:spPr>
        <p:txBody>
          <a:bodyPr>
            <a:normAutofit fontScale="90000"/>
          </a:bodyPr>
          <a:lstStyle/>
          <a:p>
            <a:r>
              <a:rPr lang="en-MY" dirty="0"/>
              <a:t>Personal Advice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28AE1A-5093-E64B-A7F8-7997CDFDC1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7368" y="1052736"/>
            <a:ext cx="11161240" cy="5184576"/>
          </a:xfrm>
        </p:spPr>
        <p:txBody>
          <a:bodyPr>
            <a:normAutofit fontScale="775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b="1" dirty="0">
                <a:latin typeface="Arial" panose="020B0604020202020204" pitchFamily="34" charset="0"/>
              </a:rPr>
              <a:t>1. C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hanging Streams: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Some students feel bored with Science subjects and opt for art-based streams in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Matrikulasi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However, this decision may impact your UPU application as many top universities prioritize Science subjects as prerequisites for Computer Science (CS) programs.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Stream Selection: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Choosing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Jurusan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Kejuruteraan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(Engineering Stream) or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Jurusan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Sains Hayat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(Life Science Stream) will not hinder your chances of entering CS. Your attitude, commitment, and effort matter more than your prior programming background.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Background and Flexibility: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Even without prior programming experience, you can still excel in CS with the right mindset and work ethic.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Science background allows for easier entry into art-related fields, whereas transitioning from non-science streams to science streams can be more challenging.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639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EA3EF-4884-A4EE-5F07-A21F49171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C9B65-1370-E968-5B2B-DA19917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04665"/>
            <a:ext cx="11653564" cy="1343896"/>
          </a:xfrm>
        </p:spPr>
        <p:txBody>
          <a:bodyPr>
            <a:noAutofit/>
          </a:bodyPr>
          <a:lstStyle/>
          <a:p>
            <a:r>
              <a:rPr lang="en-MY" sz="3600" dirty="0"/>
              <a:t>Available Programs in CS UM</a:t>
            </a:r>
          </a:p>
        </p:txBody>
      </p:sp>
      <p:pic>
        <p:nvPicPr>
          <p:cNvPr id="5" name="Picture 4" descr="A purple and blue background with text&#10;&#10;Description automatically generated">
            <a:extLst>
              <a:ext uri="{FF2B5EF4-FFF2-40B4-BE49-F238E27FC236}">
                <a16:creationId xmlns:a16="http://schemas.microsoft.com/office/drawing/2014/main" id="{7AAB1F6F-E111-950D-A50D-B6DDF9CD7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904" y="1412776"/>
            <a:ext cx="7433955" cy="2400548"/>
          </a:xfrm>
          <a:prstGeom prst="rect">
            <a:avLst/>
          </a:prstGeom>
        </p:spPr>
      </p:pic>
      <p:pic>
        <p:nvPicPr>
          <p:cNvPr id="7" name="Picture 6" descr="A person using a computer&#10;&#10;Description automatically generated">
            <a:extLst>
              <a:ext uri="{FF2B5EF4-FFF2-40B4-BE49-F238E27FC236}">
                <a16:creationId xmlns:a16="http://schemas.microsoft.com/office/drawing/2014/main" id="{0A2C49AE-4BC0-8A7D-1A76-564DB6FAC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904" y="3933056"/>
            <a:ext cx="7433956" cy="240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529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B0F2E-09B4-F45C-295B-0AA31C93C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4D34E-42B5-AA3A-83A1-7868C6D48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04665"/>
            <a:ext cx="11653564" cy="1343896"/>
          </a:xfrm>
        </p:spPr>
        <p:txBody>
          <a:bodyPr>
            <a:noAutofit/>
          </a:bodyPr>
          <a:lstStyle/>
          <a:p>
            <a:r>
              <a:rPr lang="en-MY" sz="3600" dirty="0"/>
              <a:t>Differences between BCS (AI) and BCS (DS)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A300CF3-37ED-F841-77AD-7CFCEE7AA9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313900"/>
              </p:ext>
            </p:extLst>
          </p:nvPr>
        </p:nvGraphicFramePr>
        <p:xfrm>
          <a:off x="1847528" y="1484784"/>
          <a:ext cx="8128000" cy="439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34990493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094138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MY" dirty="0"/>
                        <a:t>BCS (AI)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BCS (DS)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341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Y" dirty="0"/>
                        <a:t>More than 100 students are enrolled in this 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Only 50 Malaysian students are enrolled in this course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902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Y" dirty="0"/>
                        <a:t>Tuition fees for 3.5 years is around RM10,000.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dirty="0"/>
                        <a:t>Tuition fees for 3.5 years is around RM20,000.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952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Y" dirty="0"/>
                        <a:t>The courses (subjects) </a:t>
                      </a:r>
                      <a:r>
                        <a:rPr lang="en-GB" dirty="0"/>
                        <a:t>focus more on </a:t>
                      </a:r>
                      <a:r>
                        <a:rPr lang="en-GB" b="1" dirty="0"/>
                        <a:t>AI-centric areas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The courses (subjects) </a:t>
                      </a:r>
                      <a:r>
                        <a:rPr lang="en-GB" dirty="0"/>
                        <a:t>emphasizes </a:t>
                      </a:r>
                      <a:r>
                        <a:rPr lang="en-GB" b="1" dirty="0"/>
                        <a:t>data analysis and processing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61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Specialization electives are designed for students aiming to develop expertise in AI techniques, robotics, and intelligent systems.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Specialization electives focus on extracting insights from data, using analytical tools, and applying big data and machine learning for decision-making.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528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Y" dirty="0"/>
                        <a:t>Able to mingle more with other majors for group assignments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Able to take coveted courses that other majors do not take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868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5891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BB930-46AD-4876-237D-892E94E04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0FD9B-13E2-5014-CF79-074FD9F2B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04665"/>
            <a:ext cx="11653564" cy="1343896"/>
          </a:xfrm>
        </p:spPr>
        <p:txBody>
          <a:bodyPr>
            <a:noAutofit/>
          </a:bodyPr>
          <a:lstStyle/>
          <a:p>
            <a:r>
              <a:rPr lang="en-MY" sz="3600" dirty="0"/>
              <a:t>Available Programs in CS UM (Cont.)</a:t>
            </a:r>
          </a:p>
        </p:txBody>
      </p:sp>
      <p:pic>
        <p:nvPicPr>
          <p:cNvPr id="4" name="Picture 3" descr="A colorful poster with text&#10;&#10;Description automatically generated with medium confidence">
            <a:extLst>
              <a:ext uri="{FF2B5EF4-FFF2-40B4-BE49-F238E27FC236}">
                <a16:creationId xmlns:a16="http://schemas.microsoft.com/office/drawing/2014/main" id="{C04A2F5B-8F10-06DE-0F30-231175E8A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467" y="1412775"/>
            <a:ext cx="7071065" cy="2283365"/>
          </a:xfrm>
          <a:prstGeom prst="rect">
            <a:avLst/>
          </a:prstGeom>
        </p:spPr>
      </p:pic>
      <p:pic>
        <p:nvPicPr>
          <p:cNvPr id="8" name="Picture 7" descr="A purple and white poster&#10;&#10;Description automatically generated">
            <a:extLst>
              <a:ext uri="{FF2B5EF4-FFF2-40B4-BE49-F238E27FC236}">
                <a16:creationId xmlns:a16="http://schemas.microsoft.com/office/drawing/2014/main" id="{23D198BE-B98B-CF5F-0C9E-18A07EDD1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467" y="3967757"/>
            <a:ext cx="7071065" cy="228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20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36F4C-B6A7-166A-89A7-554804C57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AC68D-103D-94C1-B1A1-4E0194500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04665"/>
            <a:ext cx="11653564" cy="1343896"/>
          </a:xfrm>
        </p:spPr>
        <p:txBody>
          <a:bodyPr>
            <a:noAutofit/>
          </a:bodyPr>
          <a:lstStyle/>
          <a:p>
            <a:r>
              <a:rPr lang="en-MY" sz="3600" dirty="0"/>
              <a:t>Available Programs in CS UM (Cont.)</a:t>
            </a:r>
          </a:p>
        </p:txBody>
      </p:sp>
      <p:pic>
        <p:nvPicPr>
          <p:cNvPr id="5" name="Picture 4" descr="A colorful background with text overlay&#10;&#10;Description automatically generated">
            <a:extLst>
              <a:ext uri="{FF2B5EF4-FFF2-40B4-BE49-F238E27FC236}">
                <a16:creationId xmlns:a16="http://schemas.microsoft.com/office/drawing/2014/main" id="{63727035-85DC-7776-39EC-946E71511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987" y="3999189"/>
            <a:ext cx="7164421" cy="2313511"/>
          </a:xfrm>
          <a:prstGeom prst="rect">
            <a:avLst/>
          </a:prstGeom>
        </p:spPr>
      </p:pic>
      <p:pic>
        <p:nvPicPr>
          <p:cNvPr id="7" name="Picture 6" descr="A blue and white text on a blue and white background&#10;&#10;Description automatically generated">
            <a:extLst>
              <a:ext uri="{FF2B5EF4-FFF2-40B4-BE49-F238E27FC236}">
                <a16:creationId xmlns:a16="http://schemas.microsoft.com/office/drawing/2014/main" id="{ABFDD4AD-B212-CD4B-197C-A56FE92E7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1484784"/>
            <a:ext cx="7135760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35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3EAEA-FB1C-AFB4-9DD5-F59075F30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75DCD1F-AE6E-05E1-DD5D-250C8A14C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404664"/>
            <a:ext cx="10515600" cy="574676"/>
          </a:xfrm>
        </p:spPr>
        <p:txBody>
          <a:bodyPr>
            <a:normAutofit fontScale="90000"/>
          </a:bodyPr>
          <a:lstStyle/>
          <a:p>
            <a:r>
              <a:rPr lang="en-GB" dirty="0"/>
              <a:t>The Reality of University Life at UM</a:t>
            </a:r>
            <a:endParaRPr lang="en-MY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5C565DD-44ED-EC70-9872-25FCBC09D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7368" y="1052736"/>
            <a:ext cx="11161240" cy="5184576"/>
          </a:xfrm>
        </p:spPr>
        <p:txBody>
          <a:bodyPr>
            <a:noAutofit/>
          </a:bodyPr>
          <a:lstStyle/>
          <a:p>
            <a:pPr algn="l">
              <a:buFont typeface="+mj-lt"/>
              <a:buAutoNum type="arabicPeriod"/>
            </a:pPr>
            <a:r>
              <a:rPr lang="en-GB" sz="1750" b="1" dirty="0">
                <a:latin typeface="+mj-lt"/>
              </a:rPr>
              <a:t>Group Assignments</a:t>
            </a:r>
            <a:r>
              <a:rPr lang="en-GB" sz="1750" dirty="0">
                <a:latin typeface="+mj-lt"/>
              </a:rPr>
              <a:t>:</a:t>
            </a:r>
            <a:br>
              <a:rPr lang="en-GB" sz="1750" dirty="0">
                <a:latin typeface="+mj-lt"/>
              </a:rPr>
            </a:br>
            <a:r>
              <a:rPr lang="en-GB" sz="1750" dirty="0">
                <a:latin typeface="+mj-lt"/>
              </a:rPr>
              <a:t>Expect to handle an average of 4–6 group assignments per semester within the 14-week timeframe. These assignments are an integral part of the learning experience, emphasizing teamwork and collaboration.</a:t>
            </a:r>
          </a:p>
          <a:p>
            <a:pPr algn="l">
              <a:buFont typeface="+mj-lt"/>
              <a:buAutoNum type="arabicPeriod"/>
            </a:pPr>
            <a:r>
              <a:rPr lang="en-GB" sz="1750" b="1" dirty="0">
                <a:latin typeface="+mj-lt"/>
              </a:rPr>
              <a:t>Diverse Community</a:t>
            </a:r>
            <a:r>
              <a:rPr lang="en-GB" sz="1750" dirty="0">
                <a:latin typeface="+mj-lt"/>
              </a:rPr>
              <a:t>:</a:t>
            </a:r>
            <a:br>
              <a:rPr lang="en-GB" sz="1750" dirty="0">
                <a:latin typeface="+mj-lt"/>
              </a:rPr>
            </a:br>
            <a:r>
              <a:rPr lang="en-GB" sz="1750" dirty="0">
                <a:latin typeface="+mj-lt"/>
              </a:rPr>
              <a:t>You’ll have the chance to collaborate with students from various backgrounds and regions across Malaysia. This is a unique opportunity to observe and learn about different work ethics and cultural practices.</a:t>
            </a:r>
          </a:p>
          <a:p>
            <a:pPr algn="l">
              <a:buFont typeface="+mj-lt"/>
              <a:buAutoNum type="arabicPeriod"/>
            </a:pPr>
            <a:r>
              <a:rPr lang="en-GB" sz="1750" b="1" dirty="0">
                <a:latin typeface="+mj-lt"/>
              </a:rPr>
              <a:t>Team Dynamics</a:t>
            </a:r>
            <a:r>
              <a:rPr lang="en-GB" sz="1750" dirty="0">
                <a:latin typeface="+mj-lt"/>
              </a:rPr>
              <a:t>:</a:t>
            </a:r>
            <a:br>
              <a:rPr lang="en-GB" sz="1750" dirty="0">
                <a:latin typeface="+mj-lt"/>
              </a:rPr>
            </a:br>
            <a:r>
              <a:rPr lang="en-GB" sz="1750" dirty="0">
                <a:latin typeface="+mj-lt"/>
              </a:rPr>
              <a:t>Be prepared to work with people exhibiting various work styles, such as: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sz="1750" b="1" dirty="0">
                <a:latin typeface="+mj-lt"/>
              </a:rPr>
              <a:t>Free riders</a:t>
            </a:r>
            <a:r>
              <a:rPr lang="en-GB" sz="1750" dirty="0">
                <a:latin typeface="+mj-lt"/>
              </a:rPr>
              <a:t>: Those who rely on others to complete the work.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sz="1750" b="1" dirty="0">
                <a:latin typeface="+mj-lt"/>
              </a:rPr>
              <a:t>Hardworking individuals</a:t>
            </a:r>
            <a:r>
              <a:rPr lang="en-GB" sz="1750" dirty="0">
                <a:latin typeface="+mj-lt"/>
              </a:rPr>
              <a:t>: Those who are diligent and committed.</a:t>
            </a:r>
          </a:p>
          <a:p>
            <a:pPr marL="0" indent="0" algn="l">
              <a:buNone/>
            </a:pPr>
            <a:r>
              <a:rPr lang="en-GB" sz="1750" dirty="0">
                <a:latin typeface="+mj-lt"/>
              </a:rPr>
              <a:t>Learning to navigate these dynamics will enhance your leadership and interpersonal skills.</a:t>
            </a:r>
          </a:p>
          <a:p>
            <a:pPr algn="l">
              <a:buFont typeface="+mj-lt"/>
              <a:buAutoNum type="arabicPeriod"/>
            </a:pPr>
            <a:r>
              <a:rPr lang="en-GB" sz="1750" b="1" dirty="0">
                <a:latin typeface="+mj-lt"/>
              </a:rPr>
              <a:t>Balanced Lifestyle</a:t>
            </a:r>
            <a:r>
              <a:rPr lang="en-GB" sz="1750" dirty="0">
                <a:latin typeface="+mj-lt"/>
              </a:rPr>
              <a:t>:</a:t>
            </a:r>
            <a:br>
              <a:rPr lang="en-GB" sz="1750" dirty="0">
                <a:latin typeface="+mj-lt"/>
              </a:rPr>
            </a:br>
            <a:r>
              <a:rPr lang="en-GB" sz="1750" dirty="0">
                <a:latin typeface="+mj-lt"/>
              </a:rPr>
              <a:t>University isn’t just about academics. Make sure to enjoy your time on campus by engaging in extracurricular activities. For instance, participate in </a:t>
            </a:r>
            <a:r>
              <a:rPr lang="en-GB" sz="1750" b="1" dirty="0">
                <a:latin typeface="+mj-lt"/>
              </a:rPr>
              <a:t>SUKMUM (</a:t>
            </a:r>
            <a:r>
              <a:rPr lang="en-GB" sz="1750" b="1" dirty="0" err="1">
                <a:latin typeface="+mj-lt"/>
              </a:rPr>
              <a:t>Sukan</a:t>
            </a:r>
            <a:r>
              <a:rPr lang="en-GB" sz="1750" b="1" dirty="0">
                <a:latin typeface="+mj-lt"/>
              </a:rPr>
              <a:t> </a:t>
            </a:r>
            <a:r>
              <a:rPr lang="en-GB" sz="1750" b="1" dirty="0" err="1">
                <a:latin typeface="+mj-lt"/>
              </a:rPr>
              <a:t>Mahasiswa</a:t>
            </a:r>
            <a:r>
              <a:rPr lang="en-GB" sz="1750" b="1" dirty="0">
                <a:latin typeface="+mj-lt"/>
              </a:rPr>
              <a:t> </a:t>
            </a:r>
            <a:r>
              <a:rPr lang="en-GB" sz="1750" b="1" dirty="0" err="1">
                <a:latin typeface="+mj-lt"/>
              </a:rPr>
              <a:t>Universiti</a:t>
            </a:r>
            <a:r>
              <a:rPr lang="en-GB" sz="1750" b="1" dirty="0">
                <a:latin typeface="+mj-lt"/>
              </a:rPr>
              <a:t> Malaya) 2024</a:t>
            </a:r>
            <a:r>
              <a:rPr lang="en-GB" sz="1750" dirty="0">
                <a:latin typeface="+mj-lt"/>
              </a:rPr>
              <a:t> or explore your creative side by joining the </a:t>
            </a:r>
            <a:r>
              <a:rPr lang="en-GB" sz="1750" b="1" dirty="0" err="1">
                <a:latin typeface="+mj-lt"/>
              </a:rPr>
              <a:t>Universiti</a:t>
            </a:r>
            <a:r>
              <a:rPr lang="en-GB" sz="1750" b="1" dirty="0">
                <a:latin typeface="+mj-lt"/>
              </a:rPr>
              <a:t> Malaya Symphony Orchestra</a:t>
            </a:r>
            <a:r>
              <a:rPr lang="en-GB" sz="1750" dirty="0">
                <a:latin typeface="+mj-lt"/>
              </a:rPr>
              <a:t>. These experiences will enrich your university journey.</a:t>
            </a:r>
          </a:p>
        </p:txBody>
      </p:sp>
    </p:spTree>
    <p:extLst>
      <p:ext uri="{BB962C8B-B14F-4D97-AF65-F5344CB8AC3E}">
        <p14:creationId xmlns:p14="http://schemas.microsoft.com/office/powerpoint/2010/main" val="1807954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My Personal Journey to Computer Science (CS)</a:t>
            </a:r>
            <a:endParaRPr lang="en-MY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By: Jonathan Siew </a:t>
            </a:r>
            <a:r>
              <a:rPr lang="en-GB" dirty="0" err="1"/>
              <a:t>Zunxian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159515-E7F4-FA26-14A5-04DA0D9F39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328" y="3284984"/>
            <a:ext cx="3065388" cy="20455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9132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332854"/>
            <a:ext cx="10658400" cy="983562"/>
          </a:xfrm>
        </p:spPr>
        <p:txBody>
          <a:bodyPr>
            <a:normAutofit/>
          </a:bodyPr>
          <a:lstStyle/>
          <a:p>
            <a:r>
              <a:rPr lang="en-GB" dirty="0"/>
              <a:t>About Me</a:t>
            </a:r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A498C3-AD34-66A4-C44D-CCD5C6F85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84784"/>
            <a:ext cx="1225352" cy="1299898"/>
          </a:xfrm>
          <a:prstGeom prst="rect">
            <a:avLst/>
          </a:prstGeom>
        </p:spPr>
      </p:pic>
      <p:pic>
        <p:nvPicPr>
          <p:cNvPr id="7" name="Picture 6" descr="A logo of a company&#10;&#10;Description automatically generated">
            <a:extLst>
              <a:ext uri="{FF2B5EF4-FFF2-40B4-BE49-F238E27FC236}">
                <a16:creationId xmlns:a16="http://schemas.microsoft.com/office/drawing/2014/main" id="{2C039635-6929-C14A-059F-DC67EF7902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02" y="2784682"/>
            <a:ext cx="1390082" cy="1325563"/>
          </a:xfrm>
          <a:prstGeom prst="rect">
            <a:avLst/>
          </a:prstGeom>
        </p:spPr>
      </p:pic>
      <p:pic>
        <p:nvPicPr>
          <p:cNvPr id="9" name="Picture 8" descr="A blue and yellow shield with lions and text&#10;&#10;Description automatically generated">
            <a:extLst>
              <a:ext uri="{FF2B5EF4-FFF2-40B4-BE49-F238E27FC236}">
                <a16:creationId xmlns:a16="http://schemas.microsoft.com/office/drawing/2014/main" id="{62CC96A0-C3D9-783E-D4B2-40B2EF3B66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14" y="4294911"/>
            <a:ext cx="1600524" cy="152726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6354C5A-E68B-5A46-EC7E-0A23FDC30122}"/>
              </a:ext>
            </a:extLst>
          </p:cNvPr>
          <p:cNvCxnSpPr/>
          <p:nvPr/>
        </p:nvCxnSpPr>
        <p:spPr>
          <a:xfrm>
            <a:off x="2251138" y="1988840"/>
            <a:ext cx="8925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3B12376-364A-53E0-D2D2-8F2F2745B5E0}"/>
              </a:ext>
            </a:extLst>
          </p:cNvPr>
          <p:cNvCxnSpPr/>
          <p:nvPr/>
        </p:nvCxnSpPr>
        <p:spPr>
          <a:xfrm>
            <a:off x="2169484" y="3429000"/>
            <a:ext cx="8925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F3BBB69-96A0-0B01-3EC7-C1CBFAEEC9A3}"/>
              </a:ext>
            </a:extLst>
          </p:cNvPr>
          <p:cNvCxnSpPr/>
          <p:nvPr/>
        </p:nvCxnSpPr>
        <p:spPr>
          <a:xfrm>
            <a:off x="2169484" y="4941168"/>
            <a:ext cx="8925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84E4D05-6F71-6B93-9206-94817B962E1F}"/>
              </a:ext>
            </a:extLst>
          </p:cNvPr>
          <p:cNvSpPr txBox="1"/>
          <p:nvPr/>
        </p:nvSpPr>
        <p:spPr>
          <a:xfrm>
            <a:off x="47328" y="3933624"/>
            <a:ext cx="3148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b="1" dirty="0" err="1"/>
              <a:t>Kolej</a:t>
            </a:r>
            <a:r>
              <a:rPr lang="en-MY" b="1" dirty="0"/>
              <a:t> </a:t>
            </a:r>
            <a:r>
              <a:rPr lang="en-MY" b="1" dirty="0" err="1"/>
              <a:t>Matrikulasi</a:t>
            </a:r>
            <a:r>
              <a:rPr lang="en-MY" b="1" dirty="0"/>
              <a:t> Selangor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09A832C-C836-8647-0A9C-F317A65827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49790" y="1196755"/>
            <a:ext cx="8346810" cy="1615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MY" sz="2000" dirty="0"/>
              <a:t>2017 - 2022</a:t>
            </a:r>
          </a:p>
          <a:p>
            <a:pPr>
              <a:buFontTx/>
              <a:buChar char="-"/>
            </a:pPr>
            <a:r>
              <a:rPr lang="en-GB" sz="2000" dirty="0"/>
              <a:t>Joined the Shell </a:t>
            </a:r>
            <a:r>
              <a:rPr lang="en-GB" sz="2000" dirty="0" err="1"/>
              <a:t>NXplorers</a:t>
            </a:r>
            <a:r>
              <a:rPr lang="en-GB" sz="2000" dirty="0"/>
              <a:t> Programme from 2018 to 2020.</a:t>
            </a:r>
          </a:p>
          <a:p>
            <a:pPr>
              <a:buFontTx/>
              <a:buChar char="-"/>
            </a:pPr>
            <a:r>
              <a:rPr lang="en-GB" sz="2000" dirty="0"/>
              <a:t>Participated in the MDEC Digital Ninja Programme in 2018 and 2020</a:t>
            </a:r>
          </a:p>
          <a:p>
            <a:pPr>
              <a:buFontTx/>
              <a:buChar char="-"/>
            </a:pPr>
            <a:r>
              <a:rPr lang="en-GB" sz="2000" dirty="0"/>
              <a:t>Studied Computer Science as an SPM subject.</a:t>
            </a:r>
            <a:endParaRPr lang="en-MY" sz="2000" dirty="0"/>
          </a:p>
          <a:p>
            <a:pPr>
              <a:buFontTx/>
              <a:buChar char="-"/>
            </a:pPr>
            <a:endParaRPr lang="en-MY" sz="2000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99E6F6E2-B441-B871-2493-01152C277ADE}"/>
              </a:ext>
            </a:extLst>
          </p:cNvPr>
          <p:cNvSpPr txBox="1">
            <a:spLocks/>
          </p:cNvSpPr>
          <p:nvPr/>
        </p:nvSpPr>
        <p:spPr>
          <a:xfrm>
            <a:off x="3062018" y="2812082"/>
            <a:ext cx="8346810" cy="1409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7188" marR="0" indent="-357188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marR="0" indent="-342900" algn="just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indent="-4572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MY" sz="2000" dirty="0"/>
              <a:t>2022 - 2023</a:t>
            </a:r>
          </a:p>
          <a:p>
            <a:pPr>
              <a:buFontTx/>
              <a:buChar char="-"/>
            </a:pPr>
            <a:r>
              <a:rPr lang="en-MY" sz="2000" dirty="0"/>
              <a:t>Took </a:t>
            </a:r>
            <a:r>
              <a:rPr lang="en-MY" sz="2000" dirty="0" err="1"/>
              <a:t>Jurusan</a:t>
            </a:r>
            <a:r>
              <a:rPr lang="en-MY" sz="2000" dirty="0"/>
              <a:t> Sains (Sains </a:t>
            </a:r>
            <a:r>
              <a:rPr lang="en-MY" sz="2000" dirty="0" err="1"/>
              <a:t>Fizikal</a:t>
            </a:r>
            <a:r>
              <a:rPr lang="en-MY" sz="2000" dirty="0"/>
              <a:t>)</a:t>
            </a:r>
          </a:p>
          <a:p>
            <a:pPr>
              <a:buFontTx/>
              <a:buChar char="-"/>
            </a:pPr>
            <a:endParaRPr lang="en-MY" sz="2000" dirty="0"/>
          </a:p>
          <a:p>
            <a:pPr>
              <a:buFontTx/>
              <a:buChar char="-"/>
            </a:pPr>
            <a:endParaRPr lang="en-MY" sz="2000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562E3347-2285-AF30-7B05-CBC16A624017}"/>
              </a:ext>
            </a:extLst>
          </p:cNvPr>
          <p:cNvSpPr txBox="1">
            <a:spLocks/>
          </p:cNvSpPr>
          <p:nvPr/>
        </p:nvSpPr>
        <p:spPr>
          <a:xfrm>
            <a:off x="3062018" y="4296588"/>
            <a:ext cx="8346810" cy="18687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57188" marR="0" indent="-357188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marR="0" indent="-342900" algn="just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indent="-4572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MY" sz="2000" dirty="0"/>
              <a:t>2023 - present</a:t>
            </a:r>
          </a:p>
          <a:p>
            <a:pPr>
              <a:buFontTx/>
              <a:buChar char="-"/>
            </a:pPr>
            <a:r>
              <a:rPr lang="en-MY" sz="2000" dirty="0"/>
              <a:t>Currently pursuing Bachelor of Computer Science (Artificial Intelligence)</a:t>
            </a:r>
          </a:p>
          <a:p>
            <a:pPr>
              <a:buFontTx/>
              <a:buChar char="-"/>
            </a:pPr>
            <a:r>
              <a:rPr lang="en-MY" sz="2000" dirty="0"/>
              <a:t>Google Developer Students Clubs Tech (AI) Core Team Member (2023 - 2024) </a:t>
            </a:r>
          </a:p>
          <a:p>
            <a:pPr>
              <a:buFontTx/>
              <a:buChar char="-"/>
            </a:pPr>
            <a:r>
              <a:rPr lang="en-MY" sz="2000" dirty="0"/>
              <a:t>Vice Head of Logistics &amp; Technical (Technical) </a:t>
            </a:r>
            <a:r>
              <a:rPr lang="en-MY" sz="2000" dirty="0" err="1"/>
              <a:t>Persatuan</a:t>
            </a:r>
            <a:r>
              <a:rPr lang="en-MY" sz="2000" dirty="0"/>
              <a:t> </a:t>
            </a:r>
            <a:r>
              <a:rPr lang="en-MY" sz="2000" dirty="0" err="1"/>
              <a:t>Komputer</a:t>
            </a:r>
            <a:r>
              <a:rPr lang="en-MY" sz="2000" dirty="0"/>
              <a:t> </a:t>
            </a:r>
            <a:r>
              <a:rPr lang="en-MY" sz="2000" dirty="0" err="1"/>
              <a:t>Universiti</a:t>
            </a:r>
            <a:r>
              <a:rPr lang="en-MY" sz="2000" dirty="0"/>
              <a:t> Malaya (2024 – present)</a:t>
            </a:r>
          </a:p>
          <a:p>
            <a:pPr>
              <a:buFontTx/>
              <a:buChar char="-"/>
            </a:pPr>
            <a:endParaRPr lang="en-MY" sz="2000" dirty="0"/>
          </a:p>
          <a:p>
            <a:pPr>
              <a:buFontTx/>
              <a:buChar char="-"/>
            </a:pPr>
            <a:endParaRPr lang="en-MY" sz="2000" dirty="0"/>
          </a:p>
        </p:txBody>
      </p:sp>
    </p:spTree>
    <p:extLst>
      <p:ext uri="{BB962C8B-B14F-4D97-AF65-F5344CB8AC3E}">
        <p14:creationId xmlns:p14="http://schemas.microsoft.com/office/powerpoint/2010/main" val="1161887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404665"/>
            <a:ext cx="11353800" cy="1343896"/>
          </a:xfrm>
        </p:spPr>
        <p:txBody>
          <a:bodyPr>
            <a:noAutofit/>
          </a:bodyPr>
          <a:lstStyle/>
          <a:p>
            <a:r>
              <a:rPr lang="en-MY" sz="3600" dirty="0"/>
              <a:t>Comparison between </a:t>
            </a:r>
            <a:r>
              <a:rPr lang="en-GB" sz="3600" dirty="0"/>
              <a:t>Shell </a:t>
            </a:r>
            <a:r>
              <a:rPr lang="en-GB" sz="3600" dirty="0" err="1"/>
              <a:t>NXplorers</a:t>
            </a:r>
            <a:r>
              <a:rPr lang="en-GB" sz="3600" dirty="0"/>
              <a:t> Programme and MDEC Digital Ninja Programme </a:t>
            </a:r>
            <a:endParaRPr lang="en-MY" sz="36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513E84F-13EF-1446-0969-7632FC9FE2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968912"/>
              </p:ext>
            </p:extLst>
          </p:nvPr>
        </p:nvGraphicFramePr>
        <p:xfrm>
          <a:off x="2032000" y="1748561"/>
          <a:ext cx="8128000" cy="506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1931589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165123223"/>
                    </a:ext>
                  </a:extLst>
                </a:gridCol>
              </a:tblGrid>
              <a:tr h="311479">
                <a:tc>
                  <a:txBody>
                    <a:bodyPr/>
                    <a:lstStyle/>
                    <a:p>
                      <a:r>
                        <a:rPr lang="en-GB" sz="1400" dirty="0"/>
                        <a:t>Shell </a:t>
                      </a:r>
                      <a:r>
                        <a:rPr lang="en-GB" sz="1400" dirty="0" err="1"/>
                        <a:t>NXplorers</a:t>
                      </a:r>
                      <a:r>
                        <a:rPr lang="en-GB" sz="1400" dirty="0"/>
                        <a:t> Programme</a:t>
                      </a:r>
                      <a:endParaRPr lang="en-MY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MDEC Digital Ninja Programme </a:t>
                      </a:r>
                      <a:endParaRPr lang="en-MY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715965"/>
                  </a:ext>
                </a:extLst>
              </a:tr>
              <a:tr h="315806">
                <a:tc>
                  <a:txBody>
                    <a:bodyPr/>
                    <a:lstStyle/>
                    <a:p>
                      <a:r>
                        <a:rPr lang="en-MY" sz="1400" dirty="0"/>
                        <a:t>Launched in 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400" dirty="0"/>
                        <a:t>Launched in 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664175"/>
                  </a:ext>
                </a:extLst>
              </a:tr>
              <a:tr h="1244448">
                <a:tc>
                  <a:txBody>
                    <a:bodyPr/>
                    <a:lstStyle/>
                    <a:p>
                      <a:r>
                        <a:rPr lang="en-MY" sz="1400" dirty="0"/>
                        <a:t>Involving 15 schools across Sarawak, Sabah and Peninsular Malaysia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400" dirty="0"/>
                        <a:t>No limit of schools, recruit students from all around Malaysia</a:t>
                      </a:r>
                    </a:p>
                    <a:p>
                      <a:r>
                        <a:rPr lang="en-MY" sz="1400" dirty="0"/>
                        <a:t>- SAB students: Do not need to be part of the Shell </a:t>
                      </a:r>
                      <a:r>
                        <a:rPr lang="en-MY" sz="1400" dirty="0" err="1"/>
                        <a:t>NXplorers</a:t>
                      </a:r>
                      <a:r>
                        <a:rPr lang="en-MY" sz="1400" dirty="0"/>
                        <a:t> Programme to join this programme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819465"/>
                  </a:ext>
                </a:extLst>
              </a:tr>
              <a:tr h="545091"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programme content is structured over three years, guided by mentors</a:t>
                      </a:r>
                      <a:endParaRPr lang="en-MY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programme content is structured approximately six months, guided by mentors</a:t>
                      </a:r>
                      <a:endParaRPr lang="en-MY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020463"/>
                  </a:ext>
                </a:extLst>
              </a:tr>
              <a:tr h="777779">
                <a:tc>
                  <a:txBody>
                    <a:bodyPr/>
                    <a:lstStyle/>
                    <a:p>
                      <a:r>
                        <a:rPr lang="en-GB" sz="1400" dirty="0"/>
                        <a:t>Do not need to have an existing digital project prototype to apply for the programme</a:t>
                      </a:r>
                      <a:endParaRPr lang="en-MY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Have an existing digital project prototype to apply for the programme</a:t>
                      </a:r>
                      <a:endParaRPr lang="en-MY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280193"/>
                  </a:ext>
                </a:extLst>
              </a:tr>
              <a:tr h="18702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dirty="0"/>
                        <a:t>End product is a digital novel solution that solves a real world problem and you will compete among your peers in a competition/hackathon</a:t>
                      </a:r>
                    </a:p>
                    <a:p>
                      <a:endParaRPr lang="en-MY" sz="1400" dirty="0"/>
                    </a:p>
                    <a:p>
                      <a:r>
                        <a:rPr lang="en-MY" sz="1400" dirty="0"/>
                        <a:t>Reference: https://www.shell.com.my/sustainability/communities/shell-stem-programme/about-shell-nxplorers-malaysia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dirty="0"/>
                        <a:t>End product is a digital novel solution that solves a real world problem and you will compete among your peers in a competition/hackathon</a:t>
                      </a:r>
                    </a:p>
                    <a:p>
                      <a:endParaRPr lang="en-MY" sz="1400" dirty="0"/>
                    </a:p>
                    <a:p>
                      <a:r>
                        <a:rPr lang="en-MY" sz="1400" dirty="0"/>
                        <a:t>Reference: </a:t>
                      </a:r>
                    </a:p>
                    <a:p>
                      <a:r>
                        <a:rPr lang="en-MY" sz="1400" dirty="0"/>
                        <a:t>https://sites.google.com/moe-dl.edu.my/digital-ninja/home?authuser=0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7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7069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43D90-3917-9EC3-FC28-44BF1F03C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40861-C2DC-451B-EFDD-325D8BA6C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25" y="44625"/>
            <a:ext cx="11190550" cy="983562"/>
          </a:xfrm>
        </p:spPr>
        <p:txBody>
          <a:bodyPr>
            <a:normAutofit fontScale="90000"/>
          </a:bodyPr>
          <a:lstStyle/>
          <a:p>
            <a:r>
              <a:rPr lang="en-GB" dirty="0"/>
              <a:t>Taking Computer Science as an SPM subject</a:t>
            </a:r>
            <a:endParaRPr lang="en-MY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DA1DD15-4807-F0A5-44EA-456A46E937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0724" y="980728"/>
            <a:ext cx="11283907" cy="51845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MY" sz="2000" dirty="0"/>
              <a:t>You will be learning </a:t>
            </a:r>
          </a:p>
          <a:p>
            <a:pPr marL="0" indent="0">
              <a:buNone/>
            </a:pPr>
            <a:endParaRPr lang="en-MY" sz="2000" dirty="0"/>
          </a:p>
          <a:p>
            <a:pPr marL="0" indent="0">
              <a:buNone/>
            </a:pPr>
            <a:r>
              <a:rPr lang="en-MY" sz="2000" dirty="0"/>
              <a:t>Form 4: </a:t>
            </a:r>
          </a:p>
          <a:p>
            <a:pPr marL="457200" indent="-457200">
              <a:buAutoNum type="alphaLcParenR"/>
            </a:pPr>
            <a:r>
              <a:rPr lang="en-MY" sz="2000" dirty="0"/>
              <a:t>Java </a:t>
            </a:r>
          </a:p>
          <a:p>
            <a:pPr marL="457200" indent="-457200">
              <a:buAutoNum type="alphaLcParenR"/>
            </a:pPr>
            <a:r>
              <a:rPr lang="en-MY" sz="2000" dirty="0"/>
              <a:t>Database </a:t>
            </a:r>
          </a:p>
          <a:p>
            <a:pPr marL="457200" indent="-457200">
              <a:buAutoNum type="alphaLcParenR"/>
            </a:pPr>
            <a:r>
              <a:rPr lang="en-MY" sz="2000" dirty="0"/>
              <a:t>Human Computer Interaction (Principles)</a:t>
            </a:r>
          </a:p>
          <a:p>
            <a:pPr marL="0" indent="0">
              <a:buNone/>
            </a:pPr>
            <a:r>
              <a:rPr lang="en-MY" sz="2000" dirty="0"/>
              <a:t>Form 5: </a:t>
            </a:r>
          </a:p>
          <a:p>
            <a:pPr marL="457200" indent="-457200">
              <a:buAutoNum type="alphaLcParenR"/>
            </a:pPr>
            <a:r>
              <a:rPr lang="en-MY" sz="2000" dirty="0"/>
              <a:t>Computer Ciphering and Deciphering, Technology-related Laws, Computer System and Organization – Logic Gates</a:t>
            </a:r>
          </a:p>
          <a:p>
            <a:pPr marL="457200" indent="-457200">
              <a:buAutoNum type="alphaLcParenR"/>
            </a:pPr>
            <a:r>
              <a:rPr lang="en-MY" sz="2000" dirty="0"/>
              <a:t>Database (SQL)</a:t>
            </a:r>
          </a:p>
          <a:p>
            <a:pPr marL="457200" indent="-457200">
              <a:buAutoNum type="alphaLcParenR"/>
            </a:pPr>
            <a:r>
              <a:rPr lang="en-MY" sz="2000" dirty="0"/>
              <a:t>Web-based Programming (HTML, CSS)</a:t>
            </a:r>
          </a:p>
        </p:txBody>
      </p:sp>
    </p:spTree>
    <p:extLst>
      <p:ext uri="{BB962C8B-B14F-4D97-AF65-F5344CB8AC3E}">
        <p14:creationId xmlns:p14="http://schemas.microsoft.com/office/powerpoint/2010/main" val="878228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22438-5A08-3AB0-13B2-BEE67C275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1B51B-D6FE-686C-F47D-4700B881D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4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MY" dirty="0"/>
              <a:t>Personal Advice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12E093A9-BAD3-E924-A719-8E53F455FD3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405251785"/>
              </p:ext>
            </p:extLst>
          </p:nvPr>
        </p:nvGraphicFramePr>
        <p:xfrm>
          <a:off x="838200" y="1124743"/>
          <a:ext cx="10515600" cy="5733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0290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5E0AF-235D-A557-082C-24D92168B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79D4A00-6975-5039-6B29-8E731715F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Available streams in Program </a:t>
            </a:r>
            <a:r>
              <a:rPr lang="en-MY" dirty="0" err="1"/>
              <a:t>Matrikulasi</a:t>
            </a:r>
            <a:r>
              <a:rPr lang="en-MY" dirty="0"/>
              <a:t> (Updated December 2024)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8D2B5E-B672-594E-2EF0-1E7F1AB158AE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287" y="1628800"/>
            <a:ext cx="7961426" cy="447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923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DFD47-8EAF-147C-E8E9-4F20709FA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DC0A8-D56E-5B83-E67E-987AA289F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04665"/>
            <a:ext cx="11353800" cy="1343896"/>
          </a:xfrm>
        </p:spPr>
        <p:txBody>
          <a:bodyPr>
            <a:noAutofit/>
          </a:bodyPr>
          <a:lstStyle/>
          <a:p>
            <a:r>
              <a:rPr lang="en-MY" sz="3600" dirty="0"/>
              <a:t>Science-based Streams in </a:t>
            </a:r>
            <a:r>
              <a:rPr lang="en-MY" sz="3600" dirty="0" err="1"/>
              <a:t>Matrikulasi</a:t>
            </a:r>
            <a:r>
              <a:rPr lang="en-MY" sz="3600" dirty="0"/>
              <a:t> Programme</a:t>
            </a:r>
          </a:p>
        </p:txBody>
      </p:sp>
      <p:pic>
        <p:nvPicPr>
          <p:cNvPr id="11" name="Picture 10" descr="A poster with text and images&#10;&#10;Description automatically generated">
            <a:extLst>
              <a:ext uri="{FF2B5EF4-FFF2-40B4-BE49-F238E27FC236}">
                <a16:creationId xmlns:a16="http://schemas.microsoft.com/office/drawing/2014/main" id="{C9D61767-CBD5-8006-D1AB-DB661EBDA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1" y="1748561"/>
            <a:ext cx="5372399" cy="38004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DE1DA44-A4DF-42B5-654B-440E8458C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1748561"/>
            <a:ext cx="53721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15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552A5-6638-621F-C809-F9E7044DD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04EC-5AC0-5191-8101-4F35C2D2F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04665"/>
            <a:ext cx="11353800" cy="1343896"/>
          </a:xfrm>
        </p:spPr>
        <p:txBody>
          <a:bodyPr>
            <a:noAutofit/>
          </a:bodyPr>
          <a:lstStyle/>
          <a:p>
            <a:r>
              <a:rPr lang="en-MY" sz="3600" dirty="0"/>
              <a:t>Art-based Streams in </a:t>
            </a:r>
            <a:r>
              <a:rPr lang="en-MY" sz="3600" dirty="0" err="1"/>
              <a:t>Matrikulasi</a:t>
            </a:r>
            <a:r>
              <a:rPr lang="en-MY" sz="3600" dirty="0"/>
              <a:t> Programme</a:t>
            </a:r>
          </a:p>
        </p:txBody>
      </p:sp>
      <p:pic>
        <p:nvPicPr>
          <p:cNvPr id="9" name="Picture 8" descr="A poster of a group of people&#10;&#10;Description automatically generated">
            <a:extLst>
              <a:ext uri="{FF2B5EF4-FFF2-40B4-BE49-F238E27FC236}">
                <a16:creationId xmlns:a16="http://schemas.microsoft.com/office/drawing/2014/main" id="{6156B1E0-0E85-EA14-33A2-984216F48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1792468"/>
            <a:ext cx="5367164" cy="37967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74CD26-0CC9-287B-85C6-A3A059B53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738" y="1792468"/>
            <a:ext cx="5360727" cy="379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187380"/>
      </p:ext>
    </p:extLst>
  </p:cSld>
  <p:clrMapOvr>
    <a:masterClrMapping/>
  </p:clrMapOvr>
</p:sld>
</file>

<file path=ppt/theme/theme1.xml><?xml version="1.0" encoding="utf-8"?>
<a:theme xmlns:a="http://schemas.openxmlformats.org/drawingml/2006/main" name="UM PowerPoint Templat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2060"/>
      </a:accent1>
      <a:accent2>
        <a:srgbClr val="C00000"/>
      </a:accent2>
      <a:accent3>
        <a:srgbClr val="F6CC18"/>
      </a:accent3>
      <a:accent4>
        <a:srgbClr val="7030A0"/>
      </a:accent4>
      <a:accent5>
        <a:srgbClr val="0070C0"/>
      </a:accent5>
      <a:accent6>
        <a:srgbClr val="FFC00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_Slide_Template_2022_2white" id="{1AAD3A9E-F56C-4C03-9FE7-336FF023B69D}" vid="{CDB6C0F7-98BE-450F-813C-10397B8C1F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1A2A61974EB5F4ABD6B0DA8D4A58FEA" ma:contentTypeVersion="14" ma:contentTypeDescription="Create a new document." ma:contentTypeScope="" ma:versionID="13925146d3ec533b894f9fc5105b3d56">
  <xsd:schema xmlns:xsd="http://www.w3.org/2001/XMLSchema" xmlns:xs="http://www.w3.org/2001/XMLSchema" xmlns:p="http://schemas.microsoft.com/office/2006/metadata/properties" xmlns:ns3="355336c5-ae67-454f-93e3-6b739b83d3ce" xmlns:ns4="483ba86c-5330-4fd4-9ff6-053b31bbd571" targetNamespace="http://schemas.microsoft.com/office/2006/metadata/properties" ma:root="true" ma:fieldsID="e19bd46c4d8aa933033baacf642915c8" ns3:_="" ns4:_="">
    <xsd:import namespace="355336c5-ae67-454f-93e3-6b739b83d3ce"/>
    <xsd:import namespace="483ba86c-5330-4fd4-9ff6-053b31bbd57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5336c5-ae67-454f-93e3-6b739b83d3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3ba86c-5330-4fd4-9ff6-053b31bbd57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6CFE0C4-F285-4499-A2CC-8E43A56BCC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55336c5-ae67-454f-93e3-6b739b83d3ce"/>
    <ds:schemaRef ds:uri="483ba86c-5330-4fd4-9ff6-053b31bbd5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929EC9C-7399-4988-8153-0DA7E17D532B}">
  <ds:schemaRefs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www.w3.org/XML/1998/namespace"/>
    <ds:schemaRef ds:uri="http://purl.org/dc/terms/"/>
    <ds:schemaRef ds:uri="483ba86c-5330-4fd4-9ff6-053b31bbd571"/>
    <ds:schemaRef ds:uri="355336c5-ae67-454f-93e3-6b739b83d3ce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8F535A9-46D1-4BE0-B1A1-ACA3B127184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UM_Slide_Template_2022_2white</Template>
  <TotalTime>1652</TotalTime>
  <Words>1196</Words>
  <Application>Microsoft Office PowerPoint</Application>
  <PresentationFormat>Widescreen</PresentationFormat>
  <Paragraphs>97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Wingdings</vt:lpstr>
      <vt:lpstr>Garamond</vt:lpstr>
      <vt:lpstr>UM PowerPoint Template</vt:lpstr>
      <vt:lpstr>Exploring Computer Science/Information Technology as a Career</vt:lpstr>
      <vt:lpstr>My Personal Journey to Computer Science (CS)</vt:lpstr>
      <vt:lpstr>About Me</vt:lpstr>
      <vt:lpstr>Comparison between Shell NXplorers Programme and MDEC Digital Ninja Programme </vt:lpstr>
      <vt:lpstr>Taking Computer Science as an SPM subject</vt:lpstr>
      <vt:lpstr>Personal Advice</vt:lpstr>
      <vt:lpstr>Available streams in Program Matrikulasi (Updated December 2024)</vt:lpstr>
      <vt:lpstr>Science-based Streams in Matrikulasi Programme</vt:lpstr>
      <vt:lpstr>Art-based Streams in Matrikulasi Programme</vt:lpstr>
      <vt:lpstr>Computer Science Stream in Matrikulasi Programme</vt:lpstr>
      <vt:lpstr>Personal Opinion on the CS Stream</vt:lpstr>
      <vt:lpstr>Personal Advice</vt:lpstr>
      <vt:lpstr>Available Programs in CS UM</vt:lpstr>
      <vt:lpstr>Differences between BCS (AI) and BCS (DS)</vt:lpstr>
      <vt:lpstr>Available Programs in CS UM (Cont.)</vt:lpstr>
      <vt:lpstr>Available Programs in CS UM (Cont.)</vt:lpstr>
      <vt:lpstr>The Reality of University Life at UM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Judy Choong</dc:creator>
  <cp:lastModifiedBy>jonathan siew</cp:lastModifiedBy>
  <cp:revision>8</cp:revision>
  <dcterms:created xsi:type="dcterms:W3CDTF">2022-07-27T00:51:35Z</dcterms:created>
  <dcterms:modified xsi:type="dcterms:W3CDTF">2024-12-01T18:39:33Z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0x010100E1A2A61974EB5F4ABD6B0DA8D4A58FEA</vt:lpwstr>
  </property>
</Properties>
</file>